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11/relationships/webextensiontaskpanes" Target="ppt/webextensions/taskpanes.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3" r:id="rId1"/>
  </p:sldMasterIdLst>
  <p:notesMasterIdLst>
    <p:notesMasterId r:id="rId53"/>
  </p:notesMasterIdLst>
  <p:handoutMasterIdLst>
    <p:handoutMasterId r:id="rId5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2" r:id="rId21"/>
    <p:sldId id="283" r:id="rId22"/>
    <p:sldId id="284" r:id="rId23"/>
    <p:sldId id="285" r:id="rId24"/>
    <p:sldId id="286" r:id="rId25"/>
    <p:sldId id="287" r:id="rId26"/>
    <p:sldId id="288" r:id="rId27"/>
    <p:sldId id="289" r:id="rId28"/>
    <p:sldId id="290" r:id="rId29"/>
    <p:sldId id="291" r:id="rId30"/>
    <p:sldId id="292" r:id="rId31"/>
    <p:sldId id="317" r:id="rId32"/>
    <p:sldId id="320" r:id="rId33"/>
    <p:sldId id="321" r:id="rId34"/>
    <p:sldId id="322" r:id="rId35"/>
    <p:sldId id="323" r:id="rId36"/>
    <p:sldId id="324" r:id="rId37"/>
    <p:sldId id="325" r:id="rId38"/>
    <p:sldId id="326" r:id="rId39"/>
    <p:sldId id="293" r:id="rId40"/>
    <p:sldId id="279" r:id="rId41"/>
    <p:sldId id="296" r:id="rId42"/>
    <p:sldId id="294" r:id="rId43"/>
    <p:sldId id="297" r:id="rId44"/>
    <p:sldId id="298" r:id="rId45"/>
    <p:sldId id="327" r:id="rId46"/>
    <p:sldId id="328" r:id="rId47"/>
    <p:sldId id="329" r:id="rId48"/>
    <p:sldId id="412" r:id="rId49"/>
    <p:sldId id="404" r:id="rId50"/>
    <p:sldId id="392" r:id="rId51"/>
    <p:sldId id="413" r:id="rId52"/>
  </p:sldIdLst>
  <p:sldSz cx="12190413" cy="6859588"/>
  <p:notesSz cx="6858000" cy="9144000"/>
  <p:custDataLst>
    <p:tags r:id="rId56"/>
  </p:custDataLst>
  <p:defaultTextStyle>
    <a:defPPr>
      <a:defRPr lang="en-US"/>
    </a:defPPr>
    <a:lvl1pPr marL="0" indent="0" algn="l" defTabSz="457189" rtl="0" eaLnBrk="1" fontAlgn="base" hangingPunct="1">
      <a:lnSpc>
        <a:spcPct val="100000"/>
      </a:lnSpc>
      <a:spcBef>
        <a:spcPct val="0"/>
      </a:spcBef>
      <a:spcAft>
        <a:spcPts val="1200"/>
      </a:spcAft>
      <a:buFont typeface="Arial" panose="020B0604020202020204" pitchFamily="34" charset="0"/>
      <a:buChar char="​"/>
      <a:defRPr kern="1200" spc="-50" baseline="0">
        <a:solidFill>
          <a:schemeClr val="tx1"/>
        </a:solidFill>
        <a:latin typeface="Verdana"/>
        <a:ea typeface="Verdana" pitchFamily="34" charset="0"/>
        <a:cs typeface="Verdana" pitchFamily="34" charset="0"/>
      </a:defRPr>
    </a:lvl1pPr>
    <a:lvl2pPr marL="252000" indent="-252000" algn="l" defTabSz="457189" rtl="0" eaLnBrk="1" fontAlgn="base" hangingPunct="1">
      <a:lnSpc>
        <a:spcPct val="100000"/>
      </a:lnSpc>
      <a:spcBef>
        <a:spcPct val="0"/>
      </a:spcBef>
      <a:spcAft>
        <a:spcPts val="1200"/>
      </a:spcAft>
      <a:buFont typeface="Verdana" pitchFamily="34" charset="0"/>
      <a:buChar char="•"/>
      <a:defRPr sz="1800" kern="1200" spc="-50">
        <a:solidFill>
          <a:schemeClr val="tx1"/>
        </a:solidFill>
        <a:latin typeface="Verdana"/>
        <a:ea typeface="Verdana" pitchFamily="34" charset="0"/>
        <a:cs typeface="+mn-cs"/>
      </a:defRPr>
    </a:lvl2pPr>
    <a:lvl3pPr marL="648000" indent="-252000" algn="l" defTabSz="457189" rtl="0" eaLnBrk="1" fontAlgn="base" hangingPunct="1">
      <a:lnSpc>
        <a:spcPct val="100000"/>
      </a:lnSpc>
      <a:spcBef>
        <a:spcPct val="0"/>
      </a:spcBef>
      <a:spcAft>
        <a:spcPts val="1200"/>
      </a:spcAft>
      <a:buFont typeface="Verdana" pitchFamily="34" charset="0"/>
      <a:buChar char="•"/>
      <a:defRPr sz="1600" kern="1200" spc="-50">
        <a:solidFill>
          <a:schemeClr val="tx1"/>
        </a:solidFill>
        <a:latin typeface="Verdana"/>
        <a:ea typeface="Verdana" pitchFamily="34" charset="0"/>
        <a:cs typeface="+mn-cs"/>
      </a:defRPr>
    </a:lvl3pPr>
    <a:lvl4pPr marL="979200" indent="-252000" algn="l" defTabSz="457189" rtl="0" eaLnBrk="1" fontAlgn="base" hangingPunct="1">
      <a:lnSpc>
        <a:spcPct val="100000"/>
      </a:lnSpc>
      <a:spcBef>
        <a:spcPct val="0"/>
      </a:spcBef>
      <a:spcAft>
        <a:spcPts val="1200"/>
      </a:spcAft>
      <a:buFont typeface="Verdana" panose="020B0604030504040204" pitchFamily="34" charset="0"/>
      <a:buChar char="•"/>
      <a:defRPr sz="1400" kern="1200" spc="-50">
        <a:solidFill>
          <a:schemeClr val="tx1"/>
        </a:solidFill>
        <a:latin typeface="Verdana"/>
        <a:ea typeface="Verdana" pitchFamily="34" charset="0"/>
        <a:cs typeface="+mn-cs"/>
      </a:defRPr>
    </a:lvl4pPr>
    <a:lvl5pPr marL="0" indent="0" algn="l" defTabSz="457189" rtl="0" eaLnBrk="1" fontAlgn="base" hangingPunct="1">
      <a:lnSpc>
        <a:spcPct val="80000"/>
      </a:lnSpc>
      <a:spcBef>
        <a:spcPct val="0"/>
      </a:spcBef>
      <a:spcAft>
        <a:spcPts val="1200"/>
      </a:spcAft>
      <a:buFont typeface="Arial" panose="020B0604020202020204" pitchFamily="34" charset="0"/>
      <a:buChar char="​"/>
      <a:defRPr sz="4800" b="1" kern="1200" cap="all" spc="-50" baseline="0">
        <a:solidFill>
          <a:schemeClr val="tx1"/>
        </a:solidFill>
        <a:latin typeface="Verdana"/>
        <a:ea typeface="Verdana" pitchFamily="34" charset="0"/>
        <a:cs typeface="+mn-cs"/>
      </a:defRPr>
    </a:lvl5pPr>
    <a:lvl6pPr marL="0" indent="0" algn="l" defTabSz="457189" rtl="0" eaLnBrk="1" latinLnBrk="0" hangingPunct="1">
      <a:spcBef>
        <a:spcPts val="0"/>
      </a:spcBef>
      <a:spcAft>
        <a:spcPts val="600"/>
      </a:spcAft>
      <a:buClr>
        <a:schemeClr val="tx2"/>
      </a:buClr>
      <a:buFont typeface="Arial" panose="020B0604020202020204" pitchFamily="34" charset="0"/>
      <a:buChar char="​"/>
      <a:defRPr sz="1800" b="1" kern="1200" cap="all" spc="-50" baseline="0">
        <a:solidFill>
          <a:schemeClr val="tx2"/>
        </a:solidFill>
        <a:latin typeface="+mn-lt"/>
        <a:ea typeface="+mn-ea"/>
        <a:cs typeface="+mn-cs"/>
      </a:defRPr>
    </a:lvl6pPr>
    <a:lvl7pPr marL="0" indent="0" algn="l" defTabSz="457189" rtl="0" eaLnBrk="1" latinLnBrk="0" hangingPunct="1">
      <a:spcBef>
        <a:spcPts val="0"/>
      </a:spcBef>
      <a:spcAft>
        <a:spcPts val="1200"/>
      </a:spcAft>
      <a:buFont typeface="Arial" panose="020B0604020202020204" pitchFamily="34" charset="0"/>
      <a:buChar char="​"/>
      <a:defRPr sz="1800" i="1" kern="1200" spc="-50">
        <a:solidFill>
          <a:schemeClr val="bg2"/>
        </a:solidFill>
        <a:latin typeface="+mn-lt"/>
        <a:ea typeface="+mn-ea"/>
        <a:cs typeface="+mn-cs"/>
      </a:defRPr>
    </a:lvl7pPr>
    <a:lvl8pPr marL="648000" indent="-252000" algn="l" defTabSz="457189" rtl="0" eaLnBrk="1" latinLnBrk="0" hangingPunct="1">
      <a:spcBef>
        <a:spcPts val="0"/>
      </a:spcBef>
      <a:spcAft>
        <a:spcPts val="1200"/>
      </a:spcAft>
      <a:buClr>
        <a:schemeClr val="bg2"/>
      </a:buClr>
      <a:buFont typeface="+mj-lt"/>
      <a:buAutoNum type="arabicPeriod"/>
      <a:defRPr sz="1600" kern="1200" spc="-50">
        <a:solidFill>
          <a:schemeClr val="tx1"/>
        </a:solidFill>
        <a:latin typeface="+mn-lt"/>
        <a:ea typeface="+mn-ea"/>
        <a:cs typeface="+mn-cs"/>
      </a:defRPr>
    </a:lvl8pPr>
    <a:lvl9pPr marL="648000" indent="-252000" algn="l" defTabSz="457189" rtl="0" eaLnBrk="1" latinLnBrk="0" hangingPunct="1">
      <a:spcBef>
        <a:spcPts val="0"/>
      </a:spcBef>
      <a:spcAft>
        <a:spcPts val="1200"/>
      </a:spcAft>
      <a:buClr>
        <a:schemeClr val="bg2"/>
      </a:buClr>
      <a:buFont typeface="+mj-lt"/>
      <a:buAutoNum type="alphaUcPeriod"/>
      <a:defRPr sz="1600" kern="1200" spc="-5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4" autoAdjust="0"/>
    <p:restoredTop sz="90104" autoAdjust="0"/>
  </p:normalViewPr>
  <p:slideViewPr>
    <p:cSldViewPr snapToGrid="0">
      <p:cViewPr varScale="1">
        <p:scale>
          <a:sx n="76" d="100"/>
          <a:sy n="76" d="100"/>
        </p:scale>
        <p:origin x="-1160" y="-112"/>
      </p:cViewPr>
      <p:guideLst>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121" d="100"/>
          <a:sy n="121" d="100"/>
        </p:scale>
        <p:origin x="493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tags" Target="tags/tag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GB"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B7588AC-F512-4847-9233-601F4B16DDFE}" type="slidenum">
              <a:rPr lang="en-GB" smtClean="0"/>
              <a:pPr/>
              <a:t>‹#›</a:t>
            </a:fld>
            <a:endParaRPr lang="en-GB" dirty="0"/>
          </a:p>
        </p:txBody>
      </p:sp>
      <p:sp>
        <p:nvSpPr>
          <p:cNvPr id="3" name="Date Placeholder 2">
            <a:extLst>
              <a:ext uri="{FF2B5EF4-FFF2-40B4-BE49-F238E27FC236}">
                <a16:creationId xmlns:a16="http://schemas.microsoft.com/office/drawing/2014/main" xmlns="" id="{E73E8A3B-3A63-46A9-95E1-03CE2FCF9C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F6A870-D0BC-44DB-AD81-D5E8B04AE8D4}" type="datetimeFigureOut">
              <a:rPr lang="da-DK" smtClean="0"/>
              <a:t>8/8/20</a:t>
            </a:fld>
            <a:endParaRPr lang="da-DK"/>
          </a:p>
        </p:txBody>
      </p:sp>
    </p:spTree>
    <p:extLst>
      <p:ext uri="{BB962C8B-B14F-4D97-AF65-F5344CB8AC3E}">
        <p14:creationId xmlns:p14="http://schemas.microsoft.com/office/powerpoint/2010/main" val="12541452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F5B7C09-5A60-450F-8B1D-B16CDE8563A2}" type="datetime1">
              <a:rPr lang="en-GB" noProof="0" smtClean="0"/>
              <a:pPr/>
              <a:t>8/8/20</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3175">
            <a:solidFill>
              <a:schemeClr val="accent6"/>
            </a:solidFill>
          </a:ln>
        </p:spPr>
        <p:txBody>
          <a:bodyPr vert="horz" wrap="square" lIns="91440" tIns="45720" rIns="91440" bIns="45720" numCol="1" anchor="ctr" anchorCtr="0" compatLnSpc="1">
            <a:prstTxWarp prst="textNoShape">
              <a:avLst/>
            </a:prstTxWarp>
          </a:bodyPr>
          <a:lstStyle/>
          <a:p>
            <a:pPr lvl="0"/>
            <a:endParaRPr lang="en-GB"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1F2F6E2-CA2D-40A7-8BE4-C30E5CF2054D}" type="slidenum">
              <a:rPr lang="en-GB" noProof="0" smtClean="0"/>
              <a:pPr/>
              <a:t>‹#›</a:t>
            </a:fld>
            <a:endParaRPr lang="en-GB" noProof="0" dirty="0"/>
          </a:p>
        </p:txBody>
      </p:sp>
    </p:spTree>
    <p:extLst>
      <p:ext uri="{BB962C8B-B14F-4D97-AF65-F5344CB8AC3E}">
        <p14:creationId xmlns:p14="http://schemas.microsoft.com/office/powerpoint/2010/main" val="3365346767"/>
      </p:ext>
    </p:extLst>
  </p:cSld>
  <p:clrMap bg1="lt1" tx1="dk1" bg2="lt2" tx2="dk2" accent1="accent1" accent2="accent2" accent3="accent3" accent4="accent4" accent5="accent5" accent6="accent6" hlink="hlink" folHlink="folHlink"/>
  <p:hf hdr="0" ftr="0" dt="0"/>
  <p:notesStyle>
    <a:lvl1pPr algn="l" defTabSz="457189" rtl="0" eaLnBrk="0" fontAlgn="base" hangingPunct="0">
      <a:spcBef>
        <a:spcPct val="30000"/>
      </a:spcBef>
      <a:spcAft>
        <a:spcPct val="0"/>
      </a:spcAft>
      <a:defRPr sz="1200" kern="1200">
        <a:solidFill>
          <a:schemeClr val="tx1"/>
        </a:solidFill>
        <a:latin typeface="Verdana" pitchFamily="34" charset="0"/>
        <a:ea typeface="Verdana" pitchFamily="34" charset="0"/>
        <a:cs typeface="Verdana" pitchFamily="34" charset="0"/>
      </a:defRPr>
    </a:lvl1pPr>
    <a:lvl2pPr marL="457189" algn="l" defTabSz="457189" rtl="0" eaLnBrk="0" fontAlgn="base" hangingPunct="0">
      <a:spcBef>
        <a:spcPct val="30000"/>
      </a:spcBef>
      <a:spcAft>
        <a:spcPct val="0"/>
      </a:spcAft>
      <a:defRPr sz="1200" kern="1200">
        <a:solidFill>
          <a:schemeClr val="tx1"/>
        </a:solidFill>
        <a:latin typeface="Verdana" pitchFamily="34" charset="0"/>
        <a:ea typeface="Verdana" pitchFamily="34" charset="0"/>
        <a:cs typeface="+mn-cs"/>
      </a:defRPr>
    </a:lvl2pPr>
    <a:lvl3pPr marL="914377" algn="l" defTabSz="457189" rtl="0" eaLnBrk="0" fontAlgn="base" hangingPunct="0">
      <a:spcBef>
        <a:spcPct val="30000"/>
      </a:spcBef>
      <a:spcAft>
        <a:spcPct val="0"/>
      </a:spcAft>
      <a:defRPr sz="1200" kern="1200">
        <a:solidFill>
          <a:schemeClr val="tx1"/>
        </a:solidFill>
        <a:latin typeface="Verdana" pitchFamily="34" charset="0"/>
        <a:ea typeface="Verdana" pitchFamily="34" charset="0"/>
        <a:cs typeface="+mn-cs"/>
      </a:defRPr>
    </a:lvl3pPr>
    <a:lvl4pPr marL="1371566" algn="l" defTabSz="457189" rtl="0" eaLnBrk="0" fontAlgn="base" hangingPunct="0">
      <a:spcBef>
        <a:spcPct val="30000"/>
      </a:spcBef>
      <a:spcAft>
        <a:spcPct val="0"/>
      </a:spcAft>
      <a:defRPr sz="1200" kern="1200">
        <a:solidFill>
          <a:schemeClr val="tx1"/>
        </a:solidFill>
        <a:latin typeface="Verdana" pitchFamily="34" charset="0"/>
        <a:ea typeface="Verdana" pitchFamily="34" charset="0"/>
        <a:cs typeface="+mn-cs"/>
      </a:defRPr>
    </a:lvl4pPr>
    <a:lvl5pPr marL="1828754" algn="l" defTabSz="457189" rtl="0" eaLnBrk="0" fontAlgn="base" hangingPunct="0">
      <a:spcBef>
        <a:spcPct val="30000"/>
      </a:spcBef>
      <a:spcAft>
        <a:spcPct val="0"/>
      </a:spcAft>
      <a:defRPr sz="1200" kern="1200">
        <a:solidFill>
          <a:schemeClr val="tx1"/>
        </a:solidFill>
        <a:latin typeface="Verdana" pitchFamily="34" charset="0"/>
        <a:ea typeface="Verdana" pitchFamily="34" charset="0"/>
        <a:cs typeface="+mn-cs"/>
      </a:defRPr>
    </a:lvl5pPr>
    <a:lvl6pPr marL="2285943" algn="l" defTabSz="457189" rtl="0" eaLnBrk="1" latinLnBrk="0" hangingPunct="1">
      <a:defRPr sz="1200" kern="1200">
        <a:solidFill>
          <a:schemeClr val="tx1"/>
        </a:solidFill>
        <a:latin typeface="+mn-lt"/>
        <a:ea typeface="+mn-ea"/>
        <a:cs typeface="+mn-cs"/>
      </a:defRPr>
    </a:lvl6pPr>
    <a:lvl7pPr marL="2743131" algn="l" defTabSz="457189" rtl="0" eaLnBrk="1" latinLnBrk="0" hangingPunct="1">
      <a:defRPr sz="1200" kern="1200">
        <a:solidFill>
          <a:schemeClr val="tx1"/>
        </a:solidFill>
        <a:latin typeface="+mn-lt"/>
        <a:ea typeface="+mn-ea"/>
        <a:cs typeface="+mn-cs"/>
      </a:defRPr>
    </a:lvl7pPr>
    <a:lvl8pPr marL="3200320" algn="l" defTabSz="457189" rtl="0" eaLnBrk="1" latinLnBrk="0" hangingPunct="1">
      <a:defRPr sz="1200" kern="1200">
        <a:solidFill>
          <a:schemeClr val="tx1"/>
        </a:solidFill>
        <a:latin typeface="+mn-lt"/>
        <a:ea typeface="+mn-ea"/>
        <a:cs typeface="+mn-cs"/>
      </a:defRPr>
    </a:lvl8pPr>
    <a:lvl9pPr marL="3657509" algn="l" defTabSz="45718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8" name="FLD_PresentationTitle">
            <a:extLst>
              <a:ext uri="{FF2B5EF4-FFF2-40B4-BE49-F238E27FC236}">
                <a16:creationId xmlns:a16="http://schemas.microsoft.com/office/drawing/2014/main" xmlns="" id="{B1DAA5DF-5AA7-49EC-ACBF-10E8A1971277}"/>
              </a:ext>
            </a:extLst>
          </p:cNvPr>
          <p:cNvSpPr>
            <a:spLocks noGrp="1"/>
          </p:cNvSpPr>
          <p:nvPr>
            <p:ph type="ctrTitle" hasCustomPrompt="1"/>
          </p:nvPr>
        </p:nvSpPr>
        <p:spPr>
          <a:xfrm>
            <a:off x="798513" y="409569"/>
            <a:ext cx="9773112" cy="681548"/>
          </a:xfrm>
        </p:spPr>
        <p:txBody>
          <a:bodyPr tIns="0" anchor="t" anchorCtr="0"/>
          <a:lstStyle>
            <a:lvl1pPr>
              <a:defRPr sz="4800" cap="all" spc="-150" baseline="0" smtClean="0">
                <a:solidFill>
                  <a:schemeClr val="tx1"/>
                </a:solidFill>
                <a:latin typeface="Verdana" pitchFamily="34" charset="0"/>
              </a:defRPr>
            </a:lvl1pPr>
          </a:lstStyle>
          <a:p>
            <a:r>
              <a:rPr lang="en-GB" noProof="0" dirty="0"/>
              <a:t>Headline</a:t>
            </a:r>
          </a:p>
        </p:txBody>
      </p:sp>
      <p:sp>
        <p:nvSpPr>
          <p:cNvPr id="19" name="FLD_PresentationTitle_2">
            <a:extLst>
              <a:ext uri="{FF2B5EF4-FFF2-40B4-BE49-F238E27FC236}">
                <a16:creationId xmlns:a16="http://schemas.microsoft.com/office/drawing/2014/main" xmlns="" id="{5B27253C-39D7-4448-BD0F-A9FC3677BCBD}"/>
              </a:ext>
            </a:extLst>
          </p:cNvPr>
          <p:cNvSpPr>
            <a:spLocks noGrp="1" noChangeArrowheads="1"/>
          </p:cNvSpPr>
          <p:nvPr>
            <p:ph type="subTitle" sz="quarter" idx="1" hasCustomPrompt="1"/>
          </p:nvPr>
        </p:nvSpPr>
        <p:spPr>
          <a:xfrm>
            <a:off x="798512" y="1139744"/>
            <a:ext cx="9772652" cy="1254562"/>
          </a:xfrm>
        </p:spPr>
        <p:txBody>
          <a:bodyPr lIns="0"/>
          <a:lstStyle>
            <a:lvl1pPr marL="0" indent="0">
              <a:lnSpc>
                <a:spcPct val="100000"/>
              </a:lnSpc>
              <a:spcAft>
                <a:spcPts val="0"/>
              </a:spcAft>
              <a:buFontTx/>
              <a:buNone/>
              <a:defRPr sz="4800" b="1" cap="all" spc="-150" baseline="0" smtClean="0">
                <a:solidFill>
                  <a:schemeClr val="tx2"/>
                </a:solidFill>
                <a:latin typeface="Verdana" pitchFamily="34" charset="0"/>
              </a:defRPr>
            </a:lvl1pPr>
          </a:lstStyle>
          <a:p>
            <a:r>
              <a:rPr lang="en-GB" noProof="0" dirty="0"/>
              <a:t>Headline</a:t>
            </a:r>
          </a:p>
        </p:txBody>
      </p:sp>
      <p:sp>
        <p:nvSpPr>
          <p:cNvPr id="20" name="FLD_PresentationSubtitle">
            <a:extLst>
              <a:ext uri="{FF2B5EF4-FFF2-40B4-BE49-F238E27FC236}">
                <a16:creationId xmlns:a16="http://schemas.microsoft.com/office/drawing/2014/main" xmlns="" id="{735D5C9D-0ACC-4AA8-AD82-A264D57A9D7E}"/>
              </a:ext>
            </a:extLst>
          </p:cNvPr>
          <p:cNvSpPr>
            <a:spLocks noGrp="1"/>
          </p:cNvSpPr>
          <p:nvPr>
            <p:ph type="body" sz="quarter" idx="11" hasCustomPrompt="1"/>
          </p:nvPr>
        </p:nvSpPr>
        <p:spPr>
          <a:xfrm>
            <a:off x="798513" y="5020098"/>
            <a:ext cx="8136879" cy="1084262"/>
          </a:xfrm>
        </p:spPr>
        <p:txBody>
          <a:bodyPr lIns="0"/>
          <a:lstStyle>
            <a:lvl1pPr marL="0" indent="0">
              <a:buFont typeface="Arial" panose="020B0604020202020204" pitchFamily="34" charset="0"/>
              <a:buChar char="​"/>
              <a:defRPr sz="1600"/>
            </a:lvl1pPr>
          </a:lstStyle>
          <a:p>
            <a:pPr lvl="0"/>
            <a:r>
              <a:rPr lang="en-GB"/>
              <a:t>Subtitle</a:t>
            </a:r>
            <a:endParaRPr lang="en-GB" dirty="0"/>
          </a:p>
        </p:txBody>
      </p:sp>
      <p:sp>
        <p:nvSpPr>
          <p:cNvPr id="9" name="Slide Number Placeholder 5"/>
          <p:cNvSpPr>
            <a:spLocks noGrp="1"/>
          </p:cNvSpPr>
          <p:nvPr>
            <p:ph type="sldNum" sz="quarter" idx="4"/>
          </p:nvPr>
        </p:nvSpPr>
        <p:spPr>
          <a:xfrm>
            <a:off x="10907200" y="6284782"/>
            <a:ext cx="479938" cy="155611"/>
          </a:xfrm>
          <a:prstGeom prst="rect">
            <a:avLst/>
          </a:prstGeom>
        </p:spPr>
        <p:txBody>
          <a:bodyPr vert="horz" wrap="square" lIns="0" tIns="0" rIns="0" bIns="0" numCol="1" anchor="ctr" anchorCtr="0" compatLnSpc="1">
            <a:prstTxWarp prst="textNoShape">
              <a:avLst/>
            </a:prstTxWarp>
          </a:bodyPr>
          <a:lstStyle>
            <a:lvl1pPr algn="r">
              <a:defRPr sz="800">
                <a:solidFill>
                  <a:schemeClr val="tx1"/>
                </a:solidFill>
              </a:defRPr>
            </a:lvl1pPr>
          </a:lstStyle>
          <a:p>
            <a:fld id="{31421AFA-3AE7-4CEA-BC9B-447859BED57B}" type="slidenum">
              <a:rPr lang="en-GB" smtClean="0"/>
              <a:pPr/>
              <a:t>‹#›</a:t>
            </a:fld>
            <a:endParaRPr lang="en-GB" dirty="0"/>
          </a:p>
        </p:txBody>
      </p:sp>
      <p:sp>
        <p:nvSpPr>
          <p:cNvPr id="11" name="Footer Placeholder 4">
            <a:extLst>
              <a:ext uri="{FF2B5EF4-FFF2-40B4-BE49-F238E27FC236}">
                <a16:creationId xmlns:a16="http://schemas.microsoft.com/office/drawing/2014/main" xmlns="" id="{FC6EA742-E999-426B-9F1C-33524D47AEA4}"/>
              </a:ext>
            </a:extLst>
          </p:cNvPr>
          <p:cNvSpPr>
            <a:spLocks noGrp="1"/>
          </p:cNvSpPr>
          <p:nvPr>
            <p:ph type="ftr" sz="quarter" idx="3"/>
          </p:nvPr>
        </p:nvSpPr>
        <p:spPr>
          <a:xfrm>
            <a:off x="4056062" y="6281956"/>
            <a:ext cx="6515101"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2" name="Date_DateCustomA">
            <a:extLst>
              <a:ext uri="{FF2B5EF4-FFF2-40B4-BE49-F238E27FC236}">
                <a16:creationId xmlns:a16="http://schemas.microsoft.com/office/drawing/2014/main" xmlns="" id="{09BA1C59-AB8D-4ACE-A4C9-3A97AB0B83EC}"/>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A13F78D9-42B8-43DD-B9D4-11FA41011F45}" type="datetime1">
              <a:rPr lang="en-GB" smtClean="0"/>
              <a:t>8/8/20</a:t>
            </a:fld>
            <a:endParaRPr lang="en-GB" dirty="0"/>
          </a:p>
        </p:txBody>
      </p:sp>
      <p:pic>
        <p:nvPicPr>
          <p:cNvPr id="24" name="Picture 23">
            <a:extLst>
              <a:ext uri="{FF2B5EF4-FFF2-40B4-BE49-F238E27FC236}">
                <a16:creationId xmlns:a16="http://schemas.microsoft.com/office/drawing/2014/main" xmlns="" id="{BB368B35-1A95-4DB8-9489-9493B9DFE5DC}"/>
              </a:ext>
            </a:extLst>
          </p:cNvPr>
          <p:cNvPicPr>
            <a:picLocks noChangeAspect="1"/>
          </p:cNvPicPr>
          <p:nvPr userDrawn="1"/>
        </p:nvPicPr>
        <p:blipFill>
          <a:blip r:embed="rId2"/>
          <a:stretch>
            <a:fillRect/>
          </a:stretch>
        </p:blipFill>
        <p:spPr>
          <a:xfrm>
            <a:off x="798513" y="6159600"/>
            <a:ext cx="2826458" cy="255600"/>
          </a:xfrm>
          <a:prstGeom prst="rect">
            <a:avLst/>
          </a:prstGeom>
        </p:spPr>
      </p:pic>
    </p:spTree>
    <p:extLst>
      <p:ext uri="{BB962C8B-B14F-4D97-AF65-F5344CB8AC3E}">
        <p14:creationId xmlns:p14="http://schemas.microsoft.com/office/powerpoint/2010/main" val="542876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35" name="Content Placeholder 2">
            <a:extLst>
              <a:ext uri="{FF2B5EF4-FFF2-40B4-BE49-F238E27FC236}">
                <a16:creationId xmlns:a16="http://schemas.microsoft.com/office/drawing/2014/main" xmlns="" id="{AE865576-C688-4E63-82CB-FB6477AAE622}"/>
              </a:ext>
            </a:extLst>
          </p:cNvPr>
          <p:cNvSpPr>
            <a:spLocks noGrp="1"/>
          </p:cNvSpPr>
          <p:nvPr>
            <p:ph idx="12" hasCustomPrompt="1"/>
          </p:nvPr>
        </p:nvSpPr>
        <p:spPr>
          <a:xfrm>
            <a:off x="798513" y="1645033"/>
            <a:ext cx="5700712"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4">
            <a:extLst>
              <a:ext uri="{FF2B5EF4-FFF2-40B4-BE49-F238E27FC236}">
                <a16:creationId xmlns:a16="http://schemas.microsoft.com/office/drawing/2014/main" xmlns="" id="{414EC495-A6B9-4C60-A011-7047269C9CE9}"/>
              </a:ext>
            </a:extLst>
          </p:cNvPr>
          <p:cNvSpPr>
            <a:spLocks noGrp="1"/>
          </p:cNvSpPr>
          <p:nvPr>
            <p:ph sz="quarter" idx="16"/>
          </p:nvPr>
        </p:nvSpPr>
        <p:spPr>
          <a:xfrm>
            <a:off x="7313612" y="1645032"/>
            <a:ext cx="4073525" cy="4063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B60EC9E1-A6E7-4EDC-A604-820C98771D29}"/>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9" name="Date_DateCustomA">
            <a:extLst>
              <a:ext uri="{FF2B5EF4-FFF2-40B4-BE49-F238E27FC236}">
                <a16:creationId xmlns:a16="http://schemas.microsoft.com/office/drawing/2014/main" xmlns="" id="{73643761-53E5-4729-8F9C-AC57323CEE05}"/>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8620D795-7D6C-4DDD-9364-2C8C35AA87F6}" type="datetime1">
              <a:rPr lang="en-GB" smtClean="0"/>
              <a:t>8/8/20</a:t>
            </a:fld>
            <a:endParaRPr lang="en-GB" dirty="0"/>
          </a:p>
        </p:txBody>
      </p:sp>
    </p:spTree>
    <p:extLst>
      <p:ext uri="{BB962C8B-B14F-4D97-AF65-F5344CB8AC3E}">
        <p14:creationId xmlns:p14="http://schemas.microsoft.com/office/powerpoint/2010/main" val="4162539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icon (A)">
    <p:spTree>
      <p:nvGrpSpPr>
        <p:cNvPr id="1" name=""/>
        <p:cNvGrpSpPr/>
        <p:nvPr/>
      </p:nvGrpSpPr>
      <p:grpSpPr>
        <a:xfrm>
          <a:off x="0" y="0"/>
          <a:ext cx="0" cy="0"/>
          <a:chOff x="0" y="0"/>
          <a:chExt cx="0" cy="0"/>
        </a:xfrm>
      </p:grpSpPr>
      <p:sp>
        <p:nvSpPr>
          <p:cNvPr id="4" name="Title 1"/>
          <p:cNvSpPr>
            <a:spLocks noGrp="1"/>
          </p:cNvSpPr>
          <p:nvPr>
            <p:ph type="title"/>
          </p:nvPr>
        </p:nvSpPr>
        <p:spPr>
          <a:xfrm>
            <a:off x="798513" y="452543"/>
            <a:ext cx="8958262" cy="748800"/>
          </a:xfrm>
        </p:spPr>
        <p:txBody>
          <a:bodyPr/>
          <a:lstStyle/>
          <a:p>
            <a:r>
              <a:rPr lang="en-US"/>
              <a:t>Click to edit Master title style</a:t>
            </a:r>
            <a:endParaRPr lang="en-GB" dirty="0"/>
          </a:p>
        </p:txBody>
      </p:sp>
      <p:sp>
        <p:nvSpPr>
          <p:cNvPr id="3" name="Content Placeholder 2"/>
          <p:cNvSpPr>
            <a:spLocks noGrp="1"/>
          </p:cNvSpPr>
          <p:nvPr>
            <p:ph idx="1" hasCustomPrompt="1"/>
          </p:nvPr>
        </p:nvSpPr>
        <p:spPr>
          <a:xfrm>
            <a:off x="798512" y="1645033"/>
            <a:ext cx="10588625"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Picture Placeholder 3">
            <a:extLst>
              <a:ext uri="{FF2B5EF4-FFF2-40B4-BE49-F238E27FC236}">
                <a16:creationId xmlns:a16="http://schemas.microsoft.com/office/drawing/2014/main" xmlns="" id="{6FB39600-48A6-438C-ACEE-E7C3FBF9C3A2}"/>
              </a:ext>
            </a:extLst>
          </p:cNvPr>
          <p:cNvSpPr>
            <a:spLocks noGrp="1"/>
          </p:cNvSpPr>
          <p:nvPr>
            <p:ph type="pic" sz="quarter" idx="11" hasCustomPrompt="1"/>
          </p:nvPr>
        </p:nvSpPr>
        <p:spPr>
          <a:xfrm>
            <a:off x="10571163" y="452544"/>
            <a:ext cx="800964" cy="800964"/>
          </a:xfrm>
          <a:noFill/>
          <a:ln>
            <a:noFill/>
          </a:ln>
        </p:spPr>
        <p:txBody>
          <a:bodyPr lIns="38399" tIns="0" anchor="t" anchorCtr="0"/>
          <a:lstStyle>
            <a:lvl1pPr marL="0" indent="0">
              <a:buNone/>
              <a:defRPr sz="1800">
                <a:solidFill>
                  <a:schemeClr val="tx1"/>
                </a:solidFill>
              </a:defRPr>
            </a:lvl1pPr>
          </a:lstStyle>
          <a:p>
            <a:r>
              <a:rPr lang="en-GB" noProof="0"/>
              <a:t>icon</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C4DE7E55-1B3D-4B43-B1B5-DE5E4FAB9891}"/>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8" name="Date_DateCustomA">
            <a:extLst>
              <a:ext uri="{FF2B5EF4-FFF2-40B4-BE49-F238E27FC236}">
                <a16:creationId xmlns:a16="http://schemas.microsoft.com/office/drawing/2014/main" xmlns="" id="{F5D459F2-4C14-4DC3-8A9D-B1E9DF21E4CF}"/>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9B90C0BA-1BD5-469D-8018-C447C1EB2A93}" type="datetime1">
              <a:rPr lang="en-GB" smtClean="0"/>
              <a:t>8/8/20</a:t>
            </a:fld>
            <a:endParaRPr lang="en-GB" dirty="0"/>
          </a:p>
        </p:txBody>
      </p:sp>
    </p:spTree>
    <p:extLst>
      <p:ext uri="{BB962C8B-B14F-4D97-AF65-F5344CB8AC3E}">
        <p14:creationId xmlns:p14="http://schemas.microsoft.com/office/powerpoint/2010/main" val="299918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icon (B)">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0" name="Content Placeholder 2">
            <a:extLst>
              <a:ext uri="{FF2B5EF4-FFF2-40B4-BE49-F238E27FC236}">
                <a16:creationId xmlns:a16="http://schemas.microsoft.com/office/drawing/2014/main" xmlns="" id="{F487125B-AD53-4CA5-922E-72C96A67D7AA}"/>
              </a:ext>
            </a:extLst>
          </p:cNvPr>
          <p:cNvSpPr>
            <a:spLocks noGrp="1"/>
          </p:cNvSpPr>
          <p:nvPr>
            <p:ph idx="12" hasCustomPrompt="1"/>
          </p:nvPr>
        </p:nvSpPr>
        <p:spPr>
          <a:xfrm>
            <a:off x="798513" y="1645033"/>
            <a:ext cx="8958262"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icture Placeholder 3">
            <a:extLst>
              <a:ext uri="{FF2B5EF4-FFF2-40B4-BE49-F238E27FC236}">
                <a16:creationId xmlns:a16="http://schemas.microsoft.com/office/drawing/2014/main" xmlns="" id="{9CFFD8C0-0E93-4388-A9E5-6DB36C4D48D1}"/>
              </a:ext>
            </a:extLst>
          </p:cNvPr>
          <p:cNvSpPr>
            <a:spLocks noGrp="1"/>
          </p:cNvSpPr>
          <p:nvPr>
            <p:ph type="pic" sz="quarter" idx="11" hasCustomPrompt="1"/>
          </p:nvPr>
        </p:nvSpPr>
        <p:spPr>
          <a:xfrm>
            <a:off x="10571162" y="1645033"/>
            <a:ext cx="818165" cy="818165"/>
          </a:xfrm>
          <a:noFill/>
          <a:ln>
            <a:noFill/>
          </a:ln>
        </p:spPr>
        <p:txBody>
          <a:bodyPr lIns="38399" tIns="0" anchor="t" anchorCtr="0"/>
          <a:lstStyle>
            <a:lvl1pPr marL="0" indent="0">
              <a:buNone/>
              <a:defRPr sz="1800">
                <a:solidFill>
                  <a:schemeClr val="tx1"/>
                </a:solidFill>
              </a:defRPr>
            </a:lvl1pPr>
          </a:lstStyle>
          <a:p>
            <a:r>
              <a:rPr lang="en-GB" noProof="0"/>
              <a:t>icon</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E31502FD-B05E-464F-8932-42D027579D97}"/>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9" name="Date_DateCustomA">
            <a:extLst>
              <a:ext uri="{FF2B5EF4-FFF2-40B4-BE49-F238E27FC236}">
                <a16:creationId xmlns:a16="http://schemas.microsoft.com/office/drawing/2014/main" xmlns="" id="{AA65EC4C-43E8-483C-B54B-30D5535BB4C8}"/>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02DADF78-B3EF-4042-B2F9-5AAFBCE5A22E}" type="datetime1">
              <a:rPr lang="en-GB" smtClean="0"/>
              <a:t>8/8/20</a:t>
            </a:fld>
            <a:endParaRPr lang="en-GB" dirty="0"/>
          </a:p>
        </p:txBody>
      </p:sp>
    </p:spTree>
    <p:extLst>
      <p:ext uri="{BB962C8B-B14F-4D97-AF65-F5344CB8AC3E}">
        <p14:creationId xmlns:p14="http://schemas.microsoft.com/office/powerpoint/2010/main" val="3771321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illustration (A)">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0" name="Content Placeholder 2">
            <a:extLst>
              <a:ext uri="{FF2B5EF4-FFF2-40B4-BE49-F238E27FC236}">
                <a16:creationId xmlns:a16="http://schemas.microsoft.com/office/drawing/2014/main" xmlns="" id="{F487125B-AD53-4CA5-922E-72C96A67D7AA}"/>
              </a:ext>
            </a:extLst>
          </p:cNvPr>
          <p:cNvSpPr>
            <a:spLocks noGrp="1"/>
          </p:cNvSpPr>
          <p:nvPr>
            <p:ph idx="12" hasCustomPrompt="1"/>
          </p:nvPr>
        </p:nvSpPr>
        <p:spPr>
          <a:xfrm>
            <a:off x="798513" y="1645033"/>
            <a:ext cx="6515100"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icture Placeholder 3">
            <a:extLst>
              <a:ext uri="{FF2B5EF4-FFF2-40B4-BE49-F238E27FC236}">
                <a16:creationId xmlns:a16="http://schemas.microsoft.com/office/drawing/2014/main" xmlns="" id="{9CFFD8C0-0E93-4388-A9E5-6DB36C4D48D1}"/>
              </a:ext>
            </a:extLst>
          </p:cNvPr>
          <p:cNvSpPr>
            <a:spLocks noGrp="1"/>
          </p:cNvSpPr>
          <p:nvPr>
            <p:ph type="pic" sz="quarter" idx="11" hasCustomPrompt="1"/>
          </p:nvPr>
        </p:nvSpPr>
        <p:spPr>
          <a:xfrm>
            <a:off x="8128000" y="1645033"/>
            <a:ext cx="3259138" cy="3240691"/>
          </a:xfrm>
          <a:noFill/>
          <a:ln>
            <a:noFill/>
          </a:ln>
        </p:spPr>
        <p:txBody>
          <a:bodyPr lIns="38399" tIns="0" anchor="t" anchorCtr="0"/>
          <a:lstStyle>
            <a:lvl1pPr marL="0" indent="0">
              <a:buNone/>
              <a:defRPr sz="1800">
                <a:solidFill>
                  <a:schemeClr val="tx1"/>
                </a:solidFill>
              </a:defRPr>
            </a:lvl1pPr>
          </a:lstStyle>
          <a:p>
            <a:r>
              <a:rPr lang="en-GB">
                <a:effectLst/>
              </a:rPr>
              <a:t>illustration</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FB97A6BE-821A-4BF5-AFE7-9A048351C6D9}"/>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9" name="Date_DateCustomA">
            <a:extLst>
              <a:ext uri="{FF2B5EF4-FFF2-40B4-BE49-F238E27FC236}">
                <a16:creationId xmlns:a16="http://schemas.microsoft.com/office/drawing/2014/main" xmlns="" id="{11815BEB-2C63-4CBF-9795-6F15022666B4}"/>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8BA51A42-5836-428D-B66B-B65A92E2CCAA}" type="datetime1">
              <a:rPr lang="en-GB" smtClean="0"/>
              <a:t>8/8/20</a:t>
            </a:fld>
            <a:endParaRPr lang="en-GB" dirty="0"/>
          </a:p>
        </p:txBody>
      </p:sp>
    </p:spTree>
    <p:extLst>
      <p:ext uri="{BB962C8B-B14F-4D97-AF65-F5344CB8AC3E}">
        <p14:creationId xmlns:p14="http://schemas.microsoft.com/office/powerpoint/2010/main" val="4745376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illustration (B)">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35" name="Content Placeholder 2">
            <a:extLst>
              <a:ext uri="{FF2B5EF4-FFF2-40B4-BE49-F238E27FC236}">
                <a16:creationId xmlns:a16="http://schemas.microsoft.com/office/drawing/2014/main" xmlns="" id="{AE865576-C688-4E63-82CB-FB6477AAE622}"/>
              </a:ext>
            </a:extLst>
          </p:cNvPr>
          <p:cNvSpPr>
            <a:spLocks noGrp="1"/>
          </p:cNvSpPr>
          <p:nvPr>
            <p:ph idx="12" hasCustomPrompt="1"/>
          </p:nvPr>
        </p:nvSpPr>
        <p:spPr>
          <a:xfrm>
            <a:off x="798513" y="1645033"/>
            <a:ext cx="5700712"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Picture Placeholder 4">
            <a:extLst>
              <a:ext uri="{FF2B5EF4-FFF2-40B4-BE49-F238E27FC236}">
                <a16:creationId xmlns:a16="http://schemas.microsoft.com/office/drawing/2014/main" xmlns="" id="{286587FC-F18B-4FBE-8CD2-663B9BA8C734}"/>
              </a:ext>
            </a:extLst>
          </p:cNvPr>
          <p:cNvSpPr>
            <a:spLocks noGrp="1"/>
          </p:cNvSpPr>
          <p:nvPr>
            <p:ph type="pic" sz="quarter" idx="14" hasCustomPrompt="1"/>
          </p:nvPr>
        </p:nvSpPr>
        <p:spPr>
          <a:xfrm>
            <a:off x="7313613" y="1644649"/>
            <a:ext cx="4073525" cy="4063738"/>
          </a:xfrm>
        </p:spPr>
        <p:txBody>
          <a:bodyPr/>
          <a:lstStyle>
            <a:lvl1pPr marL="0" indent="0">
              <a:buNone/>
              <a:defRPr/>
            </a:lvl1pPr>
          </a:lstStyle>
          <a:p>
            <a:r>
              <a:rPr lang="en-GB">
                <a:effectLst/>
              </a:rPr>
              <a:t>illustration</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9B89233D-8149-4491-95B2-DE11051C8619}"/>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8" name="Date_DateCustomA">
            <a:extLst>
              <a:ext uri="{FF2B5EF4-FFF2-40B4-BE49-F238E27FC236}">
                <a16:creationId xmlns:a16="http://schemas.microsoft.com/office/drawing/2014/main" xmlns="" id="{D2C9554E-F561-4DDA-B278-92702108D9BF}"/>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136937CD-C8B6-42FA-9EC6-EF300AFFE646}" type="datetime1">
              <a:rPr lang="en-GB" smtClean="0"/>
              <a:t>8/8/20</a:t>
            </a:fld>
            <a:endParaRPr lang="en-GB" dirty="0"/>
          </a:p>
        </p:txBody>
      </p:sp>
    </p:spTree>
    <p:extLst>
      <p:ext uri="{BB962C8B-B14F-4D97-AF65-F5344CB8AC3E}">
        <p14:creationId xmlns:p14="http://schemas.microsoft.com/office/powerpoint/2010/main" val="114375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fact text">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1" name="Content Placeholder 2">
            <a:extLst>
              <a:ext uri="{FF2B5EF4-FFF2-40B4-BE49-F238E27FC236}">
                <a16:creationId xmlns:a16="http://schemas.microsoft.com/office/drawing/2014/main" xmlns="" id="{BB9C9E16-4544-49A4-A136-929E64BE7AAF}"/>
              </a:ext>
            </a:extLst>
          </p:cNvPr>
          <p:cNvSpPr>
            <a:spLocks noGrp="1"/>
          </p:cNvSpPr>
          <p:nvPr>
            <p:ph idx="12" hasCustomPrompt="1"/>
          </p:nvPr>
        </p:nvSpPr>
        <p:spPr>
          <a:xfrm>
            <a:off x="798513" y="1645033"/>
            <a:ext cx="7329487"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ext Placeholder 6">
            <a:extLst>
              <a:ext uri="{FF2B5EF4-FFF2-40B4-BE49-F238E27FC236}">
                <a16:creationId xmlns:a16="http://schemas.microsoft.com/office/drawing/2014/main" xmlns="" id="{89007D2D-A158-459C-BE2E-0A1D348DA7C9}"/>
              </a:ext>
            </a:extLst>
          </p:cNvPr>
          <p:cNvSpPr>
            <a:spLocks noGrp="1"/>
          </p:cNvSpPr>
          <p:nvPr>
            <p:ph type="body" sz="quarter" idx="15" hasCustomPrompt="1"/>
          </p:nvPr>
        </p:nvSpPr>
        <p:spPr>
          <a:xfrm>
            <a:off x="8942387" y="1644771"/>
            <a:ext cx="2444751" cy="4063616"/>
          </a:xfrm>
        </p:spPr>
        <p:txBody>
          <a:bodyPr lIns="0"/>
          <a:lstStyle>
            <a:lvl1pPr marL="0" indent="0">
              <a:lnSpc>
                <a:spcPct val="80000"/>
              </a:lnSpc>
              <a:spcAft>
                <a:spcPts val="1200"/>
              </a:spcAft>
              <a:buFont typeface="Arial" panose="020B0604020202020204" pitchFamily="34" charset="0"/>
              <a:buChar char="​"/>
              <a:defRPr sz="4800" b="1" cap="all" spc="-150" baseline="0">
                <a:solidFill>
                  <a:schemeClr val="tx2"/>
                </a:solidFill>
              </a:defRPr>
            </a:lvl1pPr>
            <a:lvl2pPr marL="0" indent="0">
              <a:lnSpc>
                <a:spcPct val="100000"/>
              </a:lnSpc>
              <a:buFont typeface="Arial" panose="020B0604020202020204" pitchFamily="34" charset="0"/>
              <a:buChar char="​"/>
              <a:defRPr sz="1600" baseline="0">
                <a:solidFill>
                  <a:schemeClr val="tx2"/>
                </a:solidFill>
              </a:defRPr>
            </a:lvl2pPr>
            <a:lvl3pPr marL="252000" indent="-252000">
              <a:lnSpc>
                <a:spcPct val="100000"/>
              </a:lnSpc>
              <a:buFont typeface="Verdana" panose="020B0604030504040204" pitchFamily="34" charset="0"/>
              <a:buChar char="•"/>
              <a:defRPr sz="1600" i="0" baseline="0">
                <a:solidFill>
                  <a:schemeClr val="tx2"/>
                </a:solidFill>
              </a:defRPr>
            </a:lvl3pPr>
            <a:lvl4pPr marL="271463" indent="-271463">
              <a:lnSpc>
                <a:spcPct val="100000"/>
              </a:lnSpc>
              <a:buFont typeface="+mj-lt"/>
              <a:buAutoNum type="arabicPeriod"/>
              <a:defRPr sz="1600">
                <a:solidFill>
                  <a:schemeClr val="tx2"/>
                </a:solidFill>
              </a:defRPr>
            </a:lvl4pPr>
            <a:lvl5pPr marL="271463" indent="-271463">
              <a:lnSpc>
                <a:spcPct val="100000"/>
              </a:lnSpc>
              <a:buFont typeface="+mj-lt"/>
              <a:buAutoNum type="alphaUcPeriod"/>
              <a:defRPr sz="1600" b="0" cap="none" spc="-50" baseline="0">
                <a:solidFill>
                  <a:schemeClr val="tx2"/>
                </a:solidFill>
              </a:defRPr>
            </a:lvl5pPr>
            <a:lvl6pPr>
              <a:defRPr sz="1600"/>
            </a:lvl6pPr>
            <a:lvl7pPr>
              <a:defRPr sz="1600">
                <a:solidFill>
                  <a:schemeClr val="tx2"/>
                </a:solidFill>
              </a:defRPr>
            </a:lvl7pPr>
            <a:lvl8pPr marL="271463" indent="-271463">
              <a:buClr>
                <a:schemeClr val="tx2"/>
              </a:buClr>
              <a:buFont typeface="+mj-lt"/>
              <a:buAutoNum type="arabicParenR"/>
              <a:defRPr sz="1000">
                <a:solidFill>
                  <a:schemeClr val="tx2"/>
                </a:solidFill>
              </a:defRPr>
            </a:lvl8pPr>
            <a:lvl9pPr marL="271463" indent="-271463">
              <a:buClr>
                <a:schemeClr val="tx2"/>
              </a:buClr>
              <a:buFont typeface="+mj-lt"/>
              <a:buAutoNum type="alphaLcParenR"/>
              <a:defRPr sz="1000">
                <a:solidFill>
                  <a:schemeClr val="tx2"/>
                </a:solidFill>
              </a:defRPr>
            </a:lvl9pPr>
          </a:lstStyle>
          <a:p>
            <a:pPr lvl="0"/>
            <a:r>
              <a:rPr lang="en-GB"/>
              <a:t>12,3</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endParaRPr lang="en-GB" dirty="0"/>
          </a:p>
        </p:txBody>
      </p:sp>
      <p:sp>
        <p:nvSpPr>
          <p:cNvPr id="13" name="Text Placeholder 6">
            <a:extLst>
              <a:ext uri="{FF2B5EF4-FFF2-40B4-BE49-F238E27FC236}">
                <a16:creationId xmlns:a16="http://schemas.microsoft.com/office/drawing/2014/main" xmlns="" id="{99C5C721-7970-4C21-B42B-33753616C1B3}"/>
              </a:ext>
            </a:extLst>
          </p:cNvPr>
          <p:cNvSpPr>
            <a:spLocks noGrp="1"/>
          </p:cNvSpPr>
          <p:nvPr>
            <p:ph type="body" sz="quarter" idx="14" hasCustomPrompt="1"/>
          </p:nvPr>
        </p:nvSpPr>
        <p:spPr>
          <a:xfrm>
            <a:off x="8942388" y="4992414"/>
            <a:ext cx="2444750" cy="715973"/>
          </a:xfrm>
        </p:spPr>
        <p:txBody>
          <a:bodyPr lIns="0" anchor="b" anchorCtr="0"/>
          <a:lstStyle>
            <a:lvl1pPr marL="228600" indent="-228600">
              <a:lnSpc>
                <a:spcPct val="80000"/>
              </a:lnSpc>
              <a:spcAft>
                <a:spcPts val="1200"/>
              </a:spcAft>
              <a:buFont typeface="+mj-lt"/>
              <a:buAutoNum type="arabicParenR"/>
              <a:defRPr sz="1000" b="0" i="1" cap="none" spc="0" baseline="0">
                <a:solidFill>
                  <a:schemeClr val="bg2"/>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Note</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grpSp>
        <p:nvGrpSpPr>
          <p:cNvPr id="3" name="Group 2">
            <a:extLst>
              <a:ext uri="{FF2B5EF4-FFF2-40B4-BE49-F238E27FC236}">
                <a16:creationId xmlns:a16="http://schemas.microsoft.com/office/drawing/2014/main" xmlns="" id="{CBDD567F-EFA3-4304-9F2D-5128B34EFFF1}"/>
              </a:ext>
            </a:extLst>
          </p:cNvPr>
          <p:cNvGrpSpPr/>
          <p:nvPr userDrawn="1"/>
        </p:nvGrpSpPr>
        <p:grpSpPr>
          <a:xfrm>
            <a:off x="-1980494" y="3538620"/>
            <a:ext cx="1796791" cy="2907588"/>
            <a:chOff x="12403271" y="-1"/>
            <a:chExt cx="1796791" cy="2907588"/>
          </a:xfrm>
        </p:grpSpPr>
        <p:grpSp>
          <p:nvGrpSpPr>
            <p:cNvPr id="12" name="Group 11">
              <a:extLst>
                <a:ext uri="{FF2B5EF4-FFF2-40B4-BE49-F238E27FC236}">
                  <a16:creationId xmlns:a16="http://schemas.microsoft.com/office/drawing/2014/main" xmlns="" id="{FA367DCD-123C-45F4-87EB-1586FA603E3A}"/>
                </a:ext>
              </a:extLst>
            </p:cNvPr>
            <p:cNvGrpSpPr/>
            <p:nvPr userDrawn="1"/>
          </p:nvGrpSpPr>
          <p:grpSpPr>
            <a:xfrm>
              <a:off x="12403271" y="-1"/>
              <a:ext cx="1796791" cy="2907588"/>
              <a:chOff x="9009867" y="1645032"/>
              <a:chExt cx="2365739" cy="3828268"/>
            </a:xfrm>
          </p:grpSpPr>
          <p:sp>
            <p:nvSpPr>
              <p:cNvPr id="17" name="Rectangle: Rounded Corners 16">
                <a:extLst>
                  <a:ext uri="{FF2B5EF4-FFF2-40B4-BE49-F238E27FC236}">
                    <a16:creationId xmlns:a16="http://schemas.microsoft.com/office/drawing/2014/main" xmlns="" id="{93B8FE7B-9EF6-429C-AC7B-79E85DFB481D}"/>
                  </a:ext>
                </a:extLst>
              </p:cNvPr>
              <p:cNvSpPr/>
              <p:nvPr/>
            </p:nvSpPr>
            <p:spPr>
              <a:xfrm>
                <a:off x="9009867" y="1645032"/>
                <a:ext cx="2365739" cy="3828268"/>
              </a:xfrm>
              <a:prstGeom prst="roundRect">
                <a:avLst>
                  <a:gd name="adj" fmla="val 297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accent3"/>
                  </a:solidFill>
                </a:endParaRPr>
              </a:p>
            </p:txBody>
          </p:sp>
          <p:pic>
            <p:nvPicPr>
              <p:cNvPr id="15" name="Picture 14">
                <a:extLst>
                  <a:ext uri="{FF2B5EF4-FFF2-40B4-BE49-F238E27FC236}">
                    <a16:creationId xmlns:a16="http://schemas.microsoft.com/office/drawing/2014/main" xmlns="" id="{132FA97E-008F-4B07-B688-A7B22404D82A}"/>
                  </a:ext>
                </a:extLst>
              </p:cNvPr>
              <p:cNvPicPr>
                <a:picLocks noChangeAspect="1"/>
              </p:cNvPicPr>
              <p:nvPr/>
            </p:nvPicPr>
            <p:blipFill>
              <a:blip r:embed="rId2"/>
              <a:stretch>
                <a:fillRect/>
              </a:stretch>
            </p:blipFill>
            <p:spPr>
              <a:xfrm>
                <a:off x="9182748" y="1852126"/>
                <a:ext cx="599367" cy="280555"/>
              </a:xfrm>
              <a:prstGeom prst="rect">
                <a:avLst/>
              </a:prstGeom>
            </p:spPr>
          </p:pic>
          <p:sp>
            <p:nvSpPr>
              <p:cNvPr id="16" name="TextBox 15">
                <a:extLst>
                  <a:ext uri="{FF2B5EF4-FFF2-40B4-BE49-F238E27FC236}">
                    <a16:creationId xmlns:a16="http://schemas.microsoft.com/office/drawing/2014/main" xmlns="" id="{8F49FA4C-A0C7-484D-9CD0-A2B1528B3A2E}"/>
                  </a:ext>
                </a:extLst>
              </p:cNvPr>
              <p:cNvSpPr txBox="1"/>
              <p:nvPr/>
            </p:nvSpPr>
            <p:spPr bwMode="auto">
              <a:xfrm>
                <a:off x="9199275" y="2239970"/>
                <a:ext cx="1887588" cy="85099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2700" marR="0" indent="-25400" algn="l" defTabSz="457200" rtl="0" eaLnBrk="0" fontAlgn="base" latinLnBrk="0" hangingPunct="0">
                  <a:spcBef>
                    <a:spcPct val="0"/>
                  </a:spcBef>
                  <a:spcAft>
                    <a:spcPts val="600"/>
                  </a:spcAft>
                  <a:buClrTx/>
                  <a:buSzTx/>
                  <a:tabLst/>
                </a:pP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LIST LEVELS (BULLET LEVELS)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USE ABOVE TOOL IN THE TAB HOME TO CHANGE TEXT STYLES (ALSO USE TAB FUNCTION)</a:t>
                </a:r>
              </a:p>
            </p:txBody>
          </p:sp>
        </p:grpSp>
        <p:pic>
          <p:nvPicPr>
            <p:cNvPr id="9" name="Picture 8">
              <a:extLst>
                <a:ext uri="{FF2B5EF4-FFF2-40B4-BE49-F238E27FC236}">
                  <a16:creationId xmlns:a16="http://schemas.microsoft.com/office/drawing/2014/main" xmlns="" id="{760E582F-46F7-4DF2-ABCB-E07E85419FF4}"/>
                </a:ext>
              </a:extLst>
            </p:cNvPr>
            <p:cNvPicPr>
              <a:picLocks noChangeAspect="1"/>
            </p:cNvPicPr>
            <p:nvPr userDrawn="1"/>
          </p:nvPicPr>
          <p:blipFill>
            <a:blip r:embed="rId3"/>
            <a:stretch>
              <a:fillRect/>
            </a:stretch>
          </p:blipFill>
          <p:spPr>
            <a:xfrm>
              <a:off x="12414617" y="1122667"/>
              <a:ext cx="1261627" cy="1565633"/>
            </a:xfrm>
            <a:prstGeom prst="rect">
              <a:avLst/>
            </a:prstGeom>
          </p:spPr>
        </p:pic>
      </p:grpSp>
      <p:sp>
        <p:nvSpPr>
          <p:cNvPr id="14" name="Footer Placeholder 4">
            <a:extLst>
              <a:ext uri="{FF2B5EF4-FFF2-40B4-BE49-F238E27FC236}">
                <a16:creationId xmlns:a16="http://schemas.microsoft.com/office/drawing/2014/main" xmlns="" id="{67D61A51-31AF-4082-AFF9-2D4AE9DB7C87}"/>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9" name="Date_DateCustomA">
            <a:extLst>
              <a:ext uri="{FF2B5EF4-FFF2-40B4-BE49-F238E27FC236}">
                <a16:creationId xmlns:a16="http://schemas.microsoft.com/office/drawing/2014/main" xmlns="" id="{8BB7FA2D-0C66-4D42-8CC8-567BD958137F}"/>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6E10093C-62DA-496A-9DBF-6F8D26F3BF2E}" type="datetime1">
              <a:rPr lang="en-GB" smtClean="0"/>
              <a:t>8/8/20</a:t>
            </a:fld>
            <a:endParaRPr lang="en-GB" dirty="0"/>
          </a:p>
        </p:txBody>
      </p:sp>
    </p:spTree>
    <p:extLst>
      <p:ext uri="{BB962C8B-B14F-4D97-AF65-F5344CB8AC3E}">
        <p14:creationId xmlns:p14="http://schemas.microsoft.com/office/powerpoint/2010/main" val="35112220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two fact texts">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1" name="Content Placeholder 2">
            <a:extLst>
              <a:ext uri="{FF2B5EF4-FFF2-40B4-BE49-F238E27FC236}">
                <a16:creationId xmlns:a16="http://schemas.microsoft.com/office/drawing/2014/main" xmlns="" id="{BB9C9E16-4544-49A4-A136-929E64BE7AAF}"/>
              </a:ext>
            </a:extLst>
          </p:cNvPr>
          <p:cNvSpPr>
            <a:spLocks noGrp="1"/>
          </p:cNvSpPr>
          <p:nvPr>
            <p:ph idx="12" hasCustomPrompt="1"/>
          </p:nvPr>
        </p:nvSpPr>
        <p:spPr>
          <a:xfrm>
            <a:off x="798514" y="1645033"/>
            <a:ext cx="4071936"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Text Placeholder 6">
            <a:extLst>
              <a:ext uri="{FF2B5EF4-FFF2-40B4-BE49-F238E27FC236}">
                <a16:creationId xmlns:a16="http://schemas.microsoft.com/office/drawing/2014/main" xmlns="" id="{559CAE46-C6D8-48BD-A372-1CDE93E9CCA9}"/>
              </a:ext>
            </a:extLst>
          </p:cNvPr>
          <p:cNvSpPr>
            <a:spLocks noGrp="1"/>
          </p:cNvSpPr>
          <p:nvPr>
            <p:ph type="body" sz="quarter" idx="13" hasCustomPrompt="1"/>
          </p:nvPr>
        </p:nvSpPr>
        <p:spPr>
          <a:xfrm>
            <a:off x="5684838" y="1644771"/>
            <a:ext cx="2443161" cy="4063616"/>
          </a:xfrm>
        </p:spPr>
        <p:txBody>
          <a:bodyPr lIns="0"/>
          <a:lstStyle>
            <a:lvl1pPr marL="0" indent="0">
              <a:lnSpc>
                <a:spcPct val="80000"/>
              </a:lnSpc>
              <a:spcAft>
                <a:spcPts val="1200"/>
              </a:spcAft>
              <a:buFont typeface="Arial" panose="020B0604020202020204" pitchFamily="34" charset="0"/>
              <a:buChar char="​"/>
              <a:defRPr sz="4800" b="1" cap="all" spc="-150" baseline="0">
                <a:solidFill>
                  <a:schemeClr val="tx2"/>
                </a:solidFill>
              </a:defRPr>
            </a:lvl1pPr>
            <a:lvl2pPr marL="0" indent="0">
              <a:lnSpc>
                <a:spcPct val="100000"/>
              </a:lnSpc>
              <a:buFont typeface="Arial" panose="020B0604020202020204" pitchFamily="34" charset="0"/>
              <a:buChar char="​"/>
              <a:defRPr sz="1600" baseline="0">
                <a:solidFill>
                  <a:schemeClr val="tx2"/>
                </a:solidFill>
              </a:defRPr>
            </a:lvl2pPr>
            <a:lvl3pPr marL="252000" indent="-252000">
              <a:lnSpc>
                <a:spcPct val="100000"/>
              </a:lnSpc>
              <a:buFont typeface="Verdana" panose="020B0604030504040204" pitchFamily="34" charset="0"/>
              <a:buChar char="•"/>
              <a:defRPr sz="1600" i="0" baseline="0">
                <a:solidFill>
                  <a:schemeClr val="tx2"/>
                </a:solidFill>
              </a:defRPr>
            </a:lvl3pPr>
            <a:lvl4pPr marL="271463" indent="-271463">
              <a:lnSpc>
                <a:spcPct val="100000"/>
              </a:lnSpc>
              <a:buFont typeface="+mj-lt"/>
              <a:buAutoNum type="arabicPeriod"/>
              <a:defRPr sz="1600">
                <a:solidFill>
                  <a:schemeClr val="tx2"/>
                </a:solidFill>
              </a:defRPr>
            </a:lvl4pPr>
            <a:lvl5pPr marL="271463" indent="-271463">
              <a:lnSpc>
                <a:spcPct val="100000"/>
              </a:lnSpc>
              <a:buFont typeface="+mj-lt"/>
              <a:buAutoNum type="alphaUcPeriod"/>
              <a:defRPr sz="1600" b="0" cap="none" spc="-50" baseline="0">
                <a:solidFill>
                  <a:schemeClr val="tx2"/>
                </a:solidFill>
              </a:defRPr>
            </a:lvl5pPr>
            <a:lvl6pPr>
              <a:defRPr sz="1600"/>
            </a:lvl6pPr>
            <a:lvl7pPr>
              <a:defRPr sz="1600">
                <a:solidFill>
                  <a:schemeClr val="tx2"/>
                </a:solidFill>
              </a:defRPr>
            </a:lvl7pPr>
            <a:lvl8pPr marL="271463" indent="-271463">
              <a:buClr>
                <a:schemeClr val="tx2"/>
              </a:buClr>
              <a:buFont typeface="+mj-lt"/>
              <a:buAutoNum type="arabicParenR"/>
              <a:defRPr sz="1000">
                <a:solidFill>
                  <a:schemeClr val="tx2"/>
                </a:solidFill>
              </a:defRPr>
            </a:lvl8pPr>
            <a:lvl9pPr marL="271463" indent="-271463">
              <a:buClr>
                <a:schemeClr val="tx2"/>
              </a:buClr>
              <a:buFont typeface="+mj-lt"/>
              <a:buAutoNum type="alphaLcParenR"/>
              <a:defRPr sz="1000">
                <a:solidFill>
                  <a:schemeClr val="tx2"/>
                </a:solidFill>
              </a:defRPr>
            </a:lvl9pPr>
          </a:lstStyle>
          <a:p>
            <a:pPr lvl="0"/>
            <a:r>
              <a:rPr lang="en-GB"/>
              <a:t>12,9%</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endParaRPr lang="en-GB" dirty="0"/>
          </a:p>
        </p:txBody>
      </p:sp>
      <p:sp>
        <p:nvSpPr>
          <p:cNvPr id="8" name="Text Placeholder 6">
            <a:extLst>
              <a:ext uri="{FF2B5EF4-FFF2-40B4-BE49-F238E27FC236}">
                <a16:creationId xmlns:a16="http://schemas.microsoft.com/office/drawing/2014/main" xmlns="" id="{67908BB7-3AA9-46B8-9F51-F98F86B5DB18}"/>
              </a:ext>
            </a:extLst>
          </p:cNvPr>
          <p:cNvSpPr>
            <a:spLocks noGrp="1"/>
          </p:cNvSpPr>
          <p:nvPr>
            <p:ph type="body" sz="quarter" idx="14" hasCustomPrompt="1"/>
          </p:nvPr>
        </p:nvSpPr>
        <p:spPr>
          <a:xfrm>
            <a:off x="8942388" y="1644771"/>
            <a:ext cx="2444750" cy="4063616"/>
          </a:xfrm>
        </p:spPr>
        <p:txBody>
          <a:bodyPr lIns="0"/>
          <a:lstStyle>
            <a:lvl1pPr marL="0" indent="0">
              <a:lnSpc>
                <a:spcPct val="80000"/>
              </a:lnSpc>
              <a:spcAft>
                <a:spcPts val="1200"/>
              </a:spcAft>
              <a:buFont typeface="Arial" panose="020B0604020202020204" pitchFamily="34" charset="0"/>
              <a:buChar char="​"/>
              <a:defRPr sz="4800" b="1" cap="all" spc="-150" baseline="0">
                <a:solidFill>
                  <a:schemeClr val="tx2"/>
                </a:solidFill>
              </a:defRPr>
            </a:lvl1pPr>
            <a:lvl2pPr marL="0" indent="0">
              <a:lnSpc>
                <a:spcPct val="100000"/>
              </a:lnSpc>
              <a:buFont typeface="Arial" panose="020B0604020202020204" pitchFamily="34" charset="0"/>
              <a:buChar char="​"/>
              <a:defRPr sz="1600" baseline="0">
                <a:solidFill>
                  <a:schemeClr val="tx2"/>
                </a:solidFill>
              </a:defRPr>
            </a:lvl2pPr>
            <a:lvl3pPr marL="252000" indent="-252000">
              <a:lnSpc>
                <a:spcPct val="100000"/>
              </a:lnSpc>
              <a:buFont typeface="Verdana" panose="020B0604030504040204" pitchFamily="34" charset="0"/>
              <a:buChar char="•"/>
              <a:defRPr sz="1600" i="0" baseline="0">
                <a:solidFill>
                  <a:schemeClr val="tx2"/>
                </a:solidFill>
              </a:defRPr>
            </a:lvl3pPr>
            <a:lvl4pPr marL="271463" indent="-271463">
              <a:lnSpc>
                <a:spcPct val="100000"/>
              </a:lnSpc>
              <a:buFont typeface="+mj-lt"/>
              <a:buAutoNum type="arabicPeriod"/>
              <a:defRPr sz="1600">
                <a:solidFill>
                  <a:schemeClr val="tx2"/>
                </a:solidFill>
              </a:defRPr>
            </a:lvl4pPr>
            <a:lvl5pPr marL="271463" indent="-271463">
              <a:lnSpc>
                <a:spcPct val="100000"/>
              </a:lnSpc>
              <a:buFont typeface="+mj-lt"/>
              <a:buAutoNum type="alphaUcPeriod"/>
              <a:defRPr sz="1600" b="0" cap="none" spc="-50" baseline="0">
                <a:solidFill>
                  <a:schemeClr val="tx2"/>
                </a:solidFill>
              </a:defRPr>
            </a:lvl5pPr>
            <a:lvl6pPr>
              <a:defRPr sz="1600"/>
            </a:lvl6pPr>
            <a:lvl7pPr>
              <a:defRPr sz="1600">
                <a:solidFill>
                  <a:schemeClr val="tx2"/>
                </a:solidFill>
              </a:defRPr>
            </a:lvl7pPr>
            <a:lvl8pPr marL="271463" indent="-271463">
              <a:buClr>
                <a:schemeClr val="tx2"/>
              </a:buClr>
              <a:buFont typeface="+mj-lt"/>
              <a:buAutoNum type="arabicParenR"/>
              <a:defRPr sz="1000">
                <a:solidFill>
                  <a:schemeClr val="tx2"/>
                </a:solidFill>
              </a:defRPr>
            </a:lvl8pPr>
            <a:lvl9pPr marL="271463" indent="-271463">
              <a:buClr>
                <a:schemeClr val="tx2"/>
              </a:buClr>
              <a:buFont typeface="+mj-lt"/>
              <a:buAutoNum type="alphaLcParenR"/>
              <a:defRPr sz="1000">
                <a:solidFill>
                  <a:schemeClr val="tx2"/>
                </a:solidFill>
              </a:defRPr>
            </a:lvl9pPr>
          </a:lstStyle>
          <a:p>
            <a:pPr lvl="0"/>
            <a:r>
              <a:rPr lang="en-GB"/>
              <a:t>12,9%</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3" name="Footer Placeholder 4">
            <a:extLst>
              <a:ext uri="{FF2B5EF4-FFF2-40B4-BE49-F238E27FC236}">
                <a16:creationId xmlns:a16="http://schemas.microsoft.com/office/drawing/2014/main" xmlns="" id="{CE9B38D5-AD3D-4AE8-88F2-0F9D25BB30CD}"/>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5" name="Date_DateCustomA">
            <a:extLst>
              <a:ext uri="{FF2B5EF4-FFF2-40B4-BE49-F238E27FC236}">
                <a16:creationId xmlns:a16="http://schemas.microsoft.com/office/drawing/2014/main" xmlns="" id="{1AC23FC6-140A-4E04-B1F9-995F52FC873F}"/>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A79F0066-3164-42E7-92E6-6ECB81B57310}" type="datetime1">
              <a:rPr lang="en-GB" smtClean="0"/>
              <a:t>8/8/20</a:t>
            </a:fld>
            <a:endParaRPr lang="en-GB" dirty="0"/>
          </a:p>
        </p:txBody>
      </p:sp>
      <p:grpSp>
        <p:nvGrpSpPr>
          <p:cNvPr id="16" name="Group 15">
            <a:extLst>
              <a:ext uri="{FF2B5EF4-FFF2-40B4-BE49-F238E27FC236}">
                <a16:creationId xmlns:a16="http://schemas.microsoft.com/office/drawing/2014/main" xmlns="" id="{482F1A21-DB0B-44A1-8EBE-E26897290FD2}"/>
              </a:ext>
            </a:extLst>
          </p:cNvPr>
          <p:cNvGrpSpPr/>
          <p:nvPr userDrawn="1"/>
        </p:nvGrpSpPr>
        <p:grpSpPr>
          <a:xfrm>
            <a:off x="-1980494" y="3538620"/>
            <a:ext cx="1796791" cy="2907588"/>
            <a:chOff x="12403271" y="-1"/>
            <a:chExt cx="1796791" cy="2907588"/>
          </a:xfrm>
        </p:grpSpPr>
        <p:grpSp>
          <p:nvGrpSpPr>
            <p:cNvPr id="17" name="Group 16">
              <a:extLst>
                <a:ext uri="{FF2B5EF4-FFF2-40B4-BE49-F238E27FC236}">
                  <a16:creationId xmlns:a16="http://schemas.microsoft.com/office/drawing/2014/main" xmlns="" id="{CA6B9EE2-783B-41AA-AC77-4DB0F5ED032D}"/>
                </a:ext>
              </a:extLst>
            </p:cNvPr>
            <p:cNvGrpSpPr/>
            <p:nvPr userDrawn="1"/>
          </p:nvGrpSpPr>
          <p:grpSpPr>
            <a:xfrm>
              <a:off x="12403271" y="-1"/>
              <a:ext cx="1796791" cy="2907588"/>
              <a:chOff x="9009867" y="1645032"/>
              <a:chExt cx="2365739" cy="3828268"/>
            </a:xfrm>
          </p:grpSpPr>
          <p:sp>
            <p:nvSpPr>
              <p:cNvPr id="19" name="Rectangle: Rounded Corners 18">
                <a:extLst>
                  <a:ext uri="{FF2B5EF4-FFF2-40B4-BE49-F238E27FC236}">
                    <a16:creationId xmlns:a16="http://schemas.microsoft.com/office/drawing/2014/main" xmlns="" id="{01B83249-39D6-4252-BB3B-A6D96E90F9B0}"/>
                  </a:ext>
                </a:extLst>
              </p:cNvPr>
              <p:cNvSpPr/>
              <p:nvPr/>
            </p:nvSpPr>
            <p:spPr>
              <a:xfrm>
                <a:off x="9009867" y="1645032"/>
                <a:ext cx="2365739" cy="3828268"/>
              </a:xfrm>
              <a:prstGeom prst="roundRect">
                <a:avLst>
                  <a:gd name="adj" fmla="val 297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accent3"/>
                  </a:solidFill>
                </a:endParaRPr>
              </a:p>
            </p:txBody>
          </p:sp>
          <p:pic>
            <p:nvPicPr>
              <p:cNvPr id="20" name="Picture 19">
                <a:extLst>
                  <a:ext uri="{FF2B5EF4-FFF2-40B4-BE49-F238E27FC236}">
                    <a16:creationId xmlns:a16="http://schemas.microsoft.com/office/drawing/2014/main" xmlns="" id="{C1B093AE-E011-42FE-AB95-66C9BFBDFAA1}"/>
                  </a:ext>
                </a:extLst>
              </p:cNvPr>
              <p:cNvPicPr>
                <a:picLocks noChangeAspect="1"/>
              </p:cNvPicPr>
              <p:nvPr/>
            </p:nvPicPr>
            <p:blipFill>
              <a:blip r:embed="rId2"/>
              <a:stretch>
                <a:fillRect/>
              </a:stretch>
            </p:blipFill>
            <p:spPr>
              <a:xfrm>
                <a:off x="9182748" y="1852126"/>
                <a:ext cx="599367" cy="280555"/>
              </a:xfrm>
              <a:prstGeom prst="rect">
                <a:avLst/>
              </a:prstGeom>
            </p:spPr>
          </p:pic>
          <p:sp>
            <p:nvSpPr>
              <p:cNvPr id="21" name="TextBox 20">
                <a:extLst>
                  <a:ext uri="{FF2B5EF4-FFF2-40B4-BE49-F238E27FC236}">
                    <a16:creationId xmlns:a16="http://schemas.microsoft.com/office/drawing/2014/main" xmlns="" id="{C5F1A727-495B-4982-B3C7-671F9B44F5C2}"/>
                  </a:ext>
                </a:extLst>
              </p:cNvPr>
              <p:cNvSpPr txBox="1"/>
              <p:nvPr/>
            </p:nvSpPr>
            <p:spPr bwMode="auto">
              <a:xfrm>
                <a:off x="9199275" y="2239970"/>
                <a:ext cx="1887588" cy="85099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2700" marR="0" indent="-25400" algn="l" defTabSz="457200" rtl="0" eaLnBrk="0" fontAlgn="base" latinLnBrk="0" hangingPunct="0">
                  <a:spcBef>
                    <a:spcPct val="0"/>
                  </a:spcBef>
                  <a:spcAft>
                    <a:spcPts val="600"/>
                  </a:spcAft>
                  <a:buClrTx/>
                  <a:buSzTx/>
                  <a:tabLst/>
                </a:pP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LIST LEVELS (BULLET LEVELS)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USE ABOVE TOOL IN THE TAB HOME TO CHANGE TEXT STYLES (ALSO USE TAB FUNCTION)</a:t>
                </a:r>
              </a:p>
            </p:txBody>
          </p:sp>
        </p:grpSp>
        <p:pic>
          <p:nvPicPr>
            <p:cNvPr id="18" name="Picture 17">
              <a:extLst>
                <a:ext uri="{FF2B5EF4-FFF2-40B4-BE49-F238E27FC236}">
                  <a16:creationId xmlns:a16="http://schemas.microsoft.com/office/drawing/2014/main" xmlns="" id="{6BE0B471-FCB7-47D8-9FB4-678E9DA02E84}"/>
                </a:ext>
              </a:extLst>
            </p:cNvPr>
            <p:cNvPicPr>
              <a:picLocks noChangeAspect="1"/>
            </p:cNvPicPr>
            <p:nvPr userDrawn="1"/>
          </p:nvPicPr>
          <p:blipFill>
            <a:blip r:embed="rId3"/>
            <a:stretch>
              <a:fillRect/>
            </a:stretch>
          </p:blipFill>
          <p:spPr>
            <a:xfrm>
              <a:off x="12414617" y="1122667"/>
              <a:ext cx="1261627" cy="1565633"/>
            </a:xfrm>
            <a:prstGeom prst="rect">
              <a:avLst/>
            </a:prstGeom>
          </p:spPr>
        </p:pic>
      </p:grpSp>
    </p:spTree>
    <p:extLst>
      <p:ext uri="{BB962C8B-B14F-4D97-AF65-F5344CB8AC3E}">
        <p14:creationId xmlns:p14="http://schemas.microsoft.com/office/powerpoint/2010/main" val="460659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text and content">
    <p:spTree>
      <p:nvGrpSpPr>
        <p:cNvPr id="1" name=""/>
        <p:cNvGrpSpPr/>
        <p:nvPr/>
      </p:nvGrpSpPr>
      <p:grpSpPr>
        <a:xfrm>
          <a:off x="0" y="0"/>
          <a:ext cx="0" cy="0"/>
          <a:chOff x="0" y="0"/>
          <a:chExt cx="0" cy="0"/>
        </a:xfrm>
      </p:grpSpPr>
      <p:sp>
        <p:nvSpPr>
          <p:cNvPr id="4" name="Title 1"/>
          <p:cNvSpPr>
            <a:spLocks noGrp="1"/>
          </p:cNvSpPr>
          <p:nvPr>
            <p:ph type="title"/>
          </p:nvPr>
        </p:nvSpPr>
        <p:spPr>
          <a:xfrm>
            <a:off x="798514" y="453600"/>
            <a:ext cx="10588624" cy="748800"/>
          </a:xfrm>
        </p:spPr>
        <p:txBody>
          <a:bodyPr/>
          <a:lstStyle/>
          <a:p>
            <a:r>
              <a:rPr lang="en-US"/>
              <a:t>Click to edit Master title style</a:t>
            </a:r>
            <a:endParaRPr lang="en-GB" dirty="0"/>
          </a:p>
        </p:txBody>
      </p:sp>
      <p:sp>
        <p:nvSpPr>
          <p:cNvPr id="3" name="Content Placeholder 2"/>
          <p:cNvSpPr>
            <a:spLocks noGrp="1"/>
          </p:cNvSpPr>
          <p:nvPr>
            <p:ph idx="1" hasCustomPrompt="1"/>
          </p:nvPr>
        </p:nvSpPr>
        <p:spPr>
          <a:xfrm>
            <a:off x="4056064" y="1645033"/>
            <a:ext cx="7331074"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Text Placeholder 6">
            <a:extLst>
              <a:ext uri="{FF2B5EF4-FFF2-40B4-BE49-F238E27FC236}">
                <a16:creationId xmlns:a16="http://schemas.microsoft.com/office/drawing/2014/main" xmlns="" id="{344D76E6-1904-4038-80C4-8BC46CEBB703}"/>
              </a:ext>
            </a:extLst>
          </p:cNvPr>
          <p:cNvSpPr>
            <a:spLocks noGrp="1"/>
          </p:cNvSpPr>
          <p:nvPr>
            <p:ph type="body" sz="quarter" idx="15" hasCustomPrompt="1"/>
          </p:nvPr>
        </p:nvSpPr>
        <p:spPr>
          <a:xfrm>
            <a:off x="798514" y="1644771"/>
            <a:ext cx="2443162" cy="4063616"/>
          </a:xfrm>
        </p:spPr>
        <p:txBody>
          <a:bodyPr lIns="0"/>
          <a:lstStyle>
            <a:lvl1pPr marL="0" indent="0">
              <a:lnSpc>
                <a:spcPct val="80000"/>
              </a:lnSpc>
              <a:spcAft>
                <a:spcPts val="1200"/>
              </a:spcAft>
              <a:buFont typeface="Arial" panose="020B0604020202020204" pitchFamily="34" charset="0"/>
              <a:buChar char="​"/>
              <a:defRPr sz="4800" b="1" cap="all" spc="-150" baseline="0">
                <a:solidFill>
                  <a:schemeClr val="tx2"/>
                </a:solidFill>
              </a:defRPr>
            </a:lvl1pPr>
            <a:lvl2pPr marL="0" indent="0">
              <a:lnSpc>
                <a:spcPct val="100000"/>
              </a:lnSpc>
              <a:buFont typeface="Arial" panose="020B0604020202020204" pitchFamily="34" charset="0"/>
              <a:buChar char="​"/>
              <a:defRPr sz="1600" baseline="0">
                <a:solidFill>
                  <a:schemeClr val="tx2"/>
                </a:solidFill>
              </a:defRPr>
            </a:lvl2pPr>
            <a:lvl3pPr marL="252000" indent="-252000">
              <a:lnSpc>
                <a:spcPct val="100000"/>
              </a:lnSpc>
              <a:buFont typeface="Verdana" panose="020B0604030504040204" pitchFamily="34" charset="0"/>
              <a:buChar char="•"/>
              <a:defRPr sz="1600" i="0" baseline="0">
                <a:solidFill>
                  <a:schemeClr val="tx2"/>
                </a:solidFill>
              </a:defRPr>
            </a:lvl3pPr>
            <a:lvl4pPr marL="271463" indent="-271463">
              <a:lnSpc>
                <a:spcPct val="100000"/>
              </a:lnSpc>
              <a:buFont typeface="+mj-lt"/>
              <a:buAutoNum type="arabicPeriod"/>
              <a:defRPr sz="1600">
                <a:solidFill>
                  <a:schemeClr val="tx2"/>
                </a:solidFill>
              </a:defRPr>
            </a:lvl4pPr>
            <a:lvl5pPr marL="271463" indent="-271463">
              <a:lnSpc>
                <a:spcPct val="100000"/>
              </a:lnSpc>
              <a:buFont typeface="+mj-lt"/>
              <a:buAutoNum type="alphaUcPeriod"/>
              <a:defRPr sz="1600" b="0" cap="none" spc="-50" baseline="0">
                <a:solidFill>
                  <a:schemeClr val="tx2"/>
                </a:solidFill>
              </a:defRPr>
            </a:lvl5pPr>
            <a:lvl6pPr>
              <a:defRPr sz="1600"/>
            </a:lvl6pPr>
            <a:lvl7pPr>
              <a:defRPr sz="1600">
                <a:solidFill>
                  <a:schemeClr val="tx2"/>
                </a:solidFill>
              </a:defRPr>
            </a:lvl7pPr>
            <a:lvl8pPr marL="271463" indent="-271463">
              <a:buClr>
                <a:schemeClr val="tx2"/>
              </a:buClr>
              <a:buFont typeface="+mj-lt"/>
              <a:buAutoNum type="arabicParenR"/>
              <a:defRPr sz="1000">
                <a:solidFill>
                  <a:schemeClr val="tx2"/>
                </a:solidFill>
              </a:defRPr>
            </a:lvl8pPr>
            <a:lvl9pPr marL="271463" indent="-271463">
              <a:buClr>
                <a:schemeClr val="tx2"/>
              </a:buClr>
              <a:buFont typeface="+mj-lt"/>
              <a:buAutoNum type="alphaLcParenR"/>
              <a:defRPr sz="1000">
                <a:solidFill>
                  <a:schemeClr val="tx2"/>
                </a:solidFill>
              </a:defRPr>
            </a:lvl9pPr>
          </a:lstStyle>
          <a:p>
            <a:pPr lvl="0"/>
            <a:r>
              <a:rPr lang="en-GB"/>
              <a:t>12,9%</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endParaRPr lang="en-GB" dirty="0"/>
          </a:p>
        </p:txBody>
      </p:sp>
      <p:sp>
        <p:nvSpPr>
          <p:cNvPr id="20" name="Text Placeholder 6">
            <a:extLst>
              <a:ext uri="{FF2B5EF4-FFF2-40B4-BE49-F238E27FC236}">
                <a16:creationId xmlns:a16="http://schemas.microsoft.com/office/drawing/2014/main" xmlns="" id="{6CAB1BFF-44E8-48FF-AF80-4144B6650AAE}"/>
              </a:ext>
            </a:extLst>
          </p:cNvPr>
          <p:cNvSpPr>
            <a:spLocks noGrp="1"/>
          </p:cNvSpPr>
          <p:nvPr>
            <p:ph type="body" sz="quarter" idx="14" hasCustomPrompt="1"/>
          </p:nvPr>
        </p:nvSpPr>
        <p:spPr>
          <a:xfrm>
            <a:off x="798514" y="4992414"/>
            <a:ext cx="2443161" cy="715973"/>
          </a:xfrm>
        </p:spPr>
        <p:txBody>
          <a:bodyPr lIns="0" anchor="b" anchorCtr="0"/>
          <a:lstStyle>
            <a:lvl1pPr marL="228600" indent="-228600">
              <a:lnSpc>
                <a:spcPct val="80000"/>
              </a:lnSpc>
              <a:spcAft>
                <a:spcPts val="1200"/>
              </a:spcAft>
              <a:buFont typeface="+mj-lt"/>
              <a:buAutoNum type="arabicParenR"/>
              <a:defRPr sz="1000" b="0" i="1" cap="none" spc="0" baseline="0">
                <a:solidFill>
                  <a:schemeClr val="bg2"/>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Note</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27" name="Footer Placeholder 4">
            <a:extLst>
              <a:ext uri="{FF2B5EF4-FFF2-40B4-BE49-F238E27FC236}">
                <a16:creationId xmlns:a16="http://schemas.microsoft.com/office/drawing/2014/main" xmlns="" id="{BB98BEF1-8B24-44DD-B00E-B069E4D5CA5D}"/>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29" name="Date_DateCustomA">
            <a:extLst>
              <a:ext uri="{FF2B5EF4-FFF2-40B4-BE49-F238E27FC236}">
                <a16:creationId xmlns:a16="http://schemas.microsoft.com/office/drawing/2014/main" xmlns="" id="{5AF2CA37-37E6-4F35-A8D3-13E15E8256C8}"/>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FE8FCDCF-FAAC-48D8-97CE-71AEDA9EFE29}" type="datetime1">
              <a:rPr lang="en-GB" smtClean="0"/>
              <a:t>8/8/20</a:t>
            </a:fld>
            <a:endParaRPr lang="en-GB" dirty="0"/>
          </a:p>
        </p:txBody>
      </p:sp>
      <p:grpSp>
        <p:nvGrpSpPr>
          <p:cNvPr id="15" name="Group 14">
            <a:extLst>
              <a:ext uri="{FF2B5EF4-FFF2-40B4-BE49-F238E27FC236}">
                <a16:creationId xmlns:a16="http://schemas.microsoft.com/office/drawing/2014/main" xmlns="" id="{4C08E95C-A108-449E-AA24-2989A4642A1B}"/>
              </a:ext>
            </a:extLst>
          </p:cNvPr>
          <p:cNvGrpSpPr/>
          <p:nvPr userDrawn="1"/>
        </p:nvGrpSpPr>
        <p:grpSpPr>
          <a:xfrm>
            <a:off x="-1980494" y="3538620"/>
            <a:ext cx="1796791" cy="2907588"/>
            <a:chOff x="12403271" y="-1"/>
            <a:chExt cx="1796791" cy="2907588"/>
          </a:xfrm>
        </p:grpSpPr>
        <p:grpSp>
          <p:nvGrpSpPr>
            <p:cNvPr id="16" name="Group 15">
              <a:extLst>
                <a:ext uri="{FF2B5EF4-FFF2-40B4-BE49-F238E27FC236}">
                  <a16:creationId xmlns:a16="http://schemas.microsoft.com/office/drawing/2014/main" xmlns="" id="{067BA9E9-E6FD-43CD-9C63-CB59B98DE9FA}"/>
                </a:ext>
              </a:extLst>
            </p:cNvPr>
            <p:cNvGrpSpPr/>
            <p:nvPr userDrawn="1"/>
          </p:nvGrpSpPr>
          <p:grpSpPr>
            <a:xfrm>
              <a:off x="12403271" y="-1"/>
              <a:ext cx="1796791" cy="2907588"/>
              <a:chOff x="9009867" y="1645032"/>
              <a:chExt cx="2365739" cy="3828268"/>
            </a:xfrm>
          </p:grpSpPr>
          <p:sp>
            <p:nvSpPr>
              <p:cNvPr id="18" name="Rectangle: Rounded Corners 17">
                <a:extLst>
                  <a:ext uri="{FF2B5EF4-FFF2-40B4-BE49-F238E27FC236}">
                    <a16:creationId xmlns:a16="http://schemas.microsoft.com/office/drawing/2014/main" xmlns="" id="{C4ED11A2-1FA8-4D5C-95DC-296255DA7DE6}"/>
                  </a:ext>
                </a:extLst>
              </p:cNvPr>
              <p:cNvSpPr/>
              <p:nvPr/>
            </p:nvSpPr>
            <p:spPr>
              <a:xfrm>
                <a:off x="9009867" y="1645032"/>
                <a:ext cx="2365739" cy="3828268"/>
              </a:xfrm>
              <a:prstGeom prst="roundRect">
                <a:avLst>
                  <a:gd name="adj" fmla="val 297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accent3"/>
                  </a:solidFill>
                </a:endParaRPr>
              </a:p>
            </p:txBody>
          </p:sp>
          <p:pic>
            <p:nvPicPr>
              <p:cNvPr id="19" name="Picture 18">
                <a:extLst>
                  <a:ext uri="{FF2B5EF4-FFF2-40B4-BE49-F238E27FC236}">
                    <a16:creationId xmlns:a16="http://schemas.microsoft.com/office/drawing/2014/main" xmlns="" id="{65E16663-E9F6-4D4C-9422-559BC29D6C4C}"/>
                  </a:ext>
                </a:extLst>
              </p:cNvPr>
              <p:cNvPicPr>
                <a:picLocks noChangeAspect="1"/>
              </p:cNvPicPr>
              <p:nvPr/>
            </p:nvPicPr>
            <p:blipFill>
              <a:blip r:embed="rId2"/>
              <a:stretch>
                <a:fillRect/>
              </a:stretch>
            </p:blipFill>
            <p:spPr>
              <a:xfrm>
                <a:off x="9182748" y="1852126"/>
                <a:ext cx="599367" cy="280555"/>
              </a:xfrm>
              <a:prstGeom prst="rect">
                <a:avLst/>
              </a:prstGeom>
            </p:spPr>
          </p:pic>
          <p:sp>
            <p:nvSpPr>
              <p:cNvPr id="21" name="TextBox 20">
                <a:extLst>
                  <a:ext uri="{FF2B5EF4-FFF2-40B4-BE49-F238E27FC236}">
                    <a16:creationId xmlns:a16="http://schemas.microsoft.com/office/drawing/2014/main" xmlns="" id="{28EF9199-7D6F-4B6A-AF35-F75259366BE9}"/>
                  </a:ext>
                </a:extLst>
              </p:cNvPr>
              <p:cNvSpPr txBox="1"/>
              <p:nvPr/>
            </p:nvSpPr>
            <p:spPr bwMode="auto">
              <a:xfrm>
                <a:off x="9199275" y="2239970"/>
                <a:ext cx="1887588" cy="85099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2700" marR="0" indent="-25400" algn="l" defTabSz="457200" rtl="0" eaLnBrk="0" fontAlgn="base" latinLnBrk="0" hangingPunct="0">
                  <a:spcBef>
                    <a:spcPct val="0"/>
                  </a:spcBef>
                  <a:spcAft>
                    <a:spcPts val="600"/>
                  </a:spcAft>
                  <a:buClrTx/>
                  <a:buSzTx/>
                  <a:tabLst/>
                </a:pP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LIST LEVELS (BULLET LEVELS)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USE ABOVE TOOL IN THE TAB HOME TO CHANGE TEXT STYLES (ALSO USE TAB FUNCTION)</a:t>
                </a:r>
              </a:p>
            </p:txBody>
          </p:sp>
        </p:grpSp>
        <p:pic>
          <p:nvPicPr>
            <p:cNvPr id="17" name="Picture 16">
              <a:extLst>
                <a:ext uri="{FF2B5EF4-FFF2-40B4-BE49-F238E27FC236}">
                  <a16:creationId xmlns:a16="http://schemas.microsoft.com/office/drawing/2014/main" xmlns="" id="{B77BCF0F-D12B-4ADD-B578-30EC974B1EF4}"/>
                </a:ext>
              </a:extLst>
            </p:cNvPr>
            <p:cNvPicPr>
              <a:picLocks noChangeAspect="1"/>
            </p:cNvPicPr>
            <p:nvPr userDrawn="1"/>
          </p:nvPicPr>
          <p:blipFill>
            <a:blip r:embed="rId3"/>
            <a:stretch>
              <a:fillRect/>
            </a:stretch>
          </p:blipFill>
          <p:spPr>
            <a:xfrm>
              <a:off x="12414617" y="1122667"/>
              <a:ext cx="1261627" cy="1565633"/>
            </a:xfrm>
            <a:prstGeom prst="rect">
              <a:avLst/>
            </a:prstGeom>
          </p:spPr>
        </p:pic>
      </p:grpSp>
    </p:spTree>
    <p:extLst>
      <p:ext uri="{BB962C8B-B14F-4D97-AF65-F5344CB8AC3E}">
        <p14:creationId xmlns:p14="http://schemas.microsoft.com/office/powerpoint/2010/main" val="25353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 (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B6556C8-A731-4240-9800-194A4F70A1D8}"/>
              </a:ext>
            </a:extLst>
          </p:cNvPr>
          <p:cNvSpPr>
            <a:spLocks noGrp="1"/>
          </p:cNvSpPr>
          <p:nvPr>
            <p:ph type="title"/>
          </p:nvPr>
        </p:nvSpPr>
        <p:spPr>
          <a:xfrm>
            <a:off x="798514" y="452543"/>
            <a:ext cx="4071936" cy="748800"/>
          </a:xfrm>
        </p:spPr>
        <p:txBody>
          <a:bodyPr/>
          <a:lstStyle/>
          <a:p>
            <a:r>
              <a:rPr lang="en-US"/>
              <a:t>Click to edit Master title style</a:t>
            </a:r>
            <a:endParaRPr lang="en-GB" dirty="0"/>
          </a:p>
        </p:txBody>
      </p:sp>
      <p:sp>
        <p:nvSpPr>
          <p:cNvPr id="7" name="Content Placeholder 2">
            <a:extLst>
              <a:ext uri="{FF2B5EF4-FFF2-40B4-BE49-F238E27FC236}">
                <a16:creationId xmlns:a16="http://schemas.microsoft.com/office/drawing/2014/main" xmlns="" id="{F530FD33-AB9C-4A88-9BBB-1E385B91358C}"/>
              </a:ext>
            </a:extLst>
          </p:cNvPr>
          <p:cNvSpPr>
            <a:spLocks noGrp="1"/>
          </p:cNvSpPr>
          <p:nvPr>
            <p:ph idx="17" hasCustomPrompt="1"/>
          </p:nvPr>
        </p:nvSpPr>
        <p:spPr>
          <a:xfrm>
            <a:off x="798513" y="1645033"/>
            <a:ext cx="4071937"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6" name="Text Placeholder 6">
            <a:extLst>
              <a:ext uri="{FF2B5EF4-FFF2-40B4-BE49-F238E27FC236}">
                <a16:creationId xmlns:a16="http://schemas.microsoft.com/office/drawing/2014/main" xmlns="" id="{9C52035C-C8B1-4C44-976C-626BFFA7790E}"/>
              </a:ext>
            </a:extLst>
          </p:cNvPr>
          <p:cNvSpPr>
            <a:spLocks noGrp="1"/>
          </p:cNvSpPr>
          <p:nvPr>
            <p:ph type="body" sz="quarter" idx="14" hasCustomPrompt="1"/>
          </p:nvPr>
        </p:nvSpPr>
        <p:spPr>
          <a:xfrm>
            <a:off x="5684838" y="5390147"/>
            <a:ext cx="5702300"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5684838" y="537029"/>
            <a:ext cx="5702300" cy="4853118"/>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8" name="Footer Placeholder 4">
            <a:extLst>
              <a:ext uri="{FF2B5EF4-FFF2-40B4-BE49-F238E27FC236}">
                <a16:creationId xmlns:a16="http://schemas.microsoft.com/office/drawing/2014/main" xmlns="" id="{49DC368E-8BDB-41BB-B406-A3B0A25665D3}"/>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1" name="Date_DateCustomA">
            <a:extLst>
              <a:ext uri="{FF2B5EF4-FFF2-40B4-BE49-F238E27FC236}">
                <a16:creationId xmlns:a16="http://schemas.microsoft.com/office/drawing/2014/main" xmlns="" id="{6531AD21-BE76-4592-909B-A3B963868059}"/>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7E088B74-D5F8-4D6D-B466-6D0723103653}" type="datetime1">
              <a:rPr lang="en-GB" smtClean="0"/>
              <a:t>8/8/20</a:t>
            </a:fld>
            <a:endParaRPr lang="en-GB" dirty="0"/>
          </a:p>
        </p:txBody>
      </p:sp>
    </p:spTree>
    <p:extLst>
      <p:ext uri="{BB962C8B-B14F-4D97-AF65-F5344CB8AC3E}">
        <p14:creationId xmlns:p14="http://schemas.microsoft.com/office/powerpoint/2010/main" val="1123995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62CDE71F-8FC2-4DE4-9423-EE57143478CB}"/>
              </a:ext>
            </a:extLst>
          </p:cNvPr>
          <p:cNvSpPr>
            <a:spLocks noGrp="1"/>
          </p:cNvSpPr>
          <p:nvPr>
            <p:ph type="title"/>
          </p:nvPr>
        </p:nvSpPr>
        <p:spPr>
          <a:xfrm>
            <a:off x="798513" y="452543"/>
            <a:ext cx="2443162" cy="748800"/>
          </a:xfrm>
        </p:spPr>
        <p:txBody>
          <a:bodyPr/>
          <a:lstStyle/>
          <a:p>
            <a:r>
              <a:rPr lang="en-US"/>
              <a:t>Click to edit Master title style</a:t>
            </a:r>
            <a:endParaRPr lang="en-GB" dirty="0"/>
          </a:p>
        </p:txBody>
      </p:sp>
      <p:sp>
        <p:nvSpPr>
          <p:cNvPr id="13" name="Content Placeholder 2">
            <a:extLst>
              <a:ext uri="{FF2B5EF4-FFF2-40B4-BE49-F238E27FC236}">
                <a16:creationId xmlns:a16="http://schemas.microsoft.com/office/drawing/2014/main" xmlns="" id="{BBB1DDA8-1E6E-4FBF-BB03-A4586ACC43CE}"/>
              </a:ext>
            </a:extLst>
          </p:cNvPr>
          <p:cNvSpPr>
            <a:spLocks noGrp="1"/>
          </p:cNvSpPr>
          <p:nvPr>
            <p:ph idx="12" hasCustomPrompt="1"/>
          </p:nvPr>
        </p:nvSpPr>
        <p:spPr>
          <a:xfrm>
            <a:off x="798514" y="1645033"/>
            <a:ext cx="2443162" cy="4062030"/>
          </a:xfrm>
        </p:spPr>
        <p:txBody>
          <a:bodyPr/>
          <a:lstStyle>
            <a:lvl4pPr>
              <a:defRPr sz="1400"/>
            </a:lvl4pPr>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Text Placeholder 6">
            <a:extLst>
              <a:ext uri="{FF2B5EF4-FFF2-40B4-BE49-F238E27FC236}">
                <a16:creationId xmlns:a16="http://schemas.microsoft.com/office/drawing/2014/main" xmlns="" id="{9159BA8D-3D13-45A1-A0BE-92A0162F204C}"/>
              </a:ext>
            </a:extLst>
          </p:cNvPr>
          <p:cNvSpPr>
            <a:spLocks noGrp="1"/>
          </p:cNvSpPr>
          <p:nvPr>
            <p:ph type="body" sz="quarter" idx="14" hasCustomPrompt="1"/>
          </p:nvPr>
        </p:nvSpPr>
        <p:spPr>
          <a:xfrm>
            <a:off x="4056063" y="5390147"/>
            <a:ext cx="7331075"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4056063" y="537029"/>
            <a:ext cx="7331075" cy="4853118"/>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7" name="Footer Placeholder 4">
            <a:extLst>
              <a:ext uri="{FF2B5EF4-FFF2-40B4-BE49-F238E27FC236}">
                <a16:creationId xmlns:a16="http://schemas.microsoft.com/office/drawing/2014/main" xmlns="" id="{E7D9B79D-FD5C-45BD-97EA-6B24E7C00453}"/>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9" name="Date_DateCustomA">
            <a:extLst>
              <a:ext uri="{FF2B5EF4-FFF2-40B4-BE49-F238E27FC236}">
                <a16:creationId xmlns:a16="http://schemas.microsoft.com/office/drawing/2014/main" xmlns="" id="{11E666E0-9E5A-4A77-8B2D-91C35C22746F}"/>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2EEB1991-01A7-4A1C-9C66-872C05E5583D}" type="datetime1">
              <a:rPr lang="en-GB" smtClean="0"/>
              <a:t>8/8/20</a:t>
            </a:fld>
            <a:endParaRPr lang="en-GB" dirty="0"/>
          </a:p>
        </p:txBody>
      </p:sp>
    </p:spTree>
    <p:extLst>
      <p:ext uri="{BB962C8B-B14F-4D97-AF65-F5344CB8AC3E}">
        <p14:creationId xmlns:p14="http://schemas.microsoft.com/office/powerpoint/2010/main" val="110644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right image ">
    <p:spTree>
      <p:nvGrpSpPr>
        <p:cNvPr id="1" name=""/>
        <p:cNvGrpSpPr/>
        <p:nvPr/>
      </p:nvGrpSpPr>
      <p:grpSpPr>
        <a:xfrm>
          <a:off x="0" y="0"/>
          <a:ext cx="0" cy="0"/>
          <a:chOff x="0" y="0"/>
          <a:chExt cx="0" cy="0"/>
        </a:xfrm>
      </p:grpSpPr>
      <p:sp>
        <p:nvSpPr>
          <p:cNvPr id="21" name="Picture Placeholder 9">
            <a:extLst>
              <a:ext uri="{FF2B5EF4-FFF2-40B4-BE49-F238E27FC236}">
                <a16:creationId xmlns:a16="http://schemas.microsoft.com/office/drawing/2014/main" xmlns="" id="{645FE9CD-1ED4-4BAB-A2E6-81FAE97D5AA5}"/>
              </a:ext>
            </a:extLst>
          </p:cNvPr>
          <p:cNvSpPr>
            <a:spLocks noGrp="1"/>
          </p:cNvSpPr>
          <p:nvPr>
            <p:ph type="pic" sz="quarter" idx="10" hasCustomPrompt="1"/>
          </p:nvPr>
        </p:nvSpPr>
        <p:spPr>
          <a:xfrm>
            <a:off x="0" y="0"/>
            <a:ext cx="12190413" cy="6859588"/>
          </a:xfrm>
          <a:noFill/>
          <a:ln>
            <a:noFill/>
          </a:ln>
        </p:spPr>
        <p:txBody>
          <a:bodyPr tIns="0" anchor="t" anchorCtr="0"/>
          <a:lstStyle>
            <a:lvl1pPr algn="ctr">
              <a:buNone/>
              <a:defRPr>
                <a:solidFill>
                  <a:schemeClr val="tx1"/>
                </a:solidFill>
              </a:defRPr>
            </a:lvl1pPr>
          </a:lstStyle>
          <a:p>
            <a:r>
              <a:rPr lang="en-GB" noProof="0" dirty="0"/>
              <a:t>Mark placeholder to insert image</a:t>
            </a:r>
          </a:p>
        </p:txBody>
      </p:sp>
      <p:sp>
        <p:nvSpPr>
          <p:cNvPr id="13" name="FLD_PresentationTitle">
            <a:extLst>
              <a:ext uri="{FF2B5EF4-FFF2-40B4-BE49-F238E27FC236}">
                <a16:creationId xmlns:a16="http://schemas.microsoft.com/office/drawing/2014/main" xmlns="" id="{14D760D6-4511-4FB6-834E-914C8197AE93}"/>
              </a:ext>
            </a:extLst>
          </p:cNvPr>
          <p:cNvSpPr>
            <a:spLocks noGrp="1"/>
          </p:cNvSpPr>
          <p:nvPr>
            <p:ph type="ctrTitle" hasCustomPrompt="1"/>
          </p:nvPr>
        </p:nvSpPr>
        <p:spPr>
          <a:xfrm>
            <a:off x="798513" y="409569"/>
            <a:ext cx="9772651" cy="681548"/>
          </a:xfrm>
        </p:spPr>
        <p:txBody>
          <a:bodyPr tIns="0" anchor="t" anchorCtr="0"/>
          <a:lstStyle>
            <a:lvl1pPr>
              <a:defRPr sz="4800" cap="all" spc="-150" baseline="0" smtClean="0">
                <a:solidFill>
                  <a:schemeClr val="tx1"/>
                </a:solidFill>
                <a:latin typeface="Verdana" pitchFamily="34" charset="0"/>
              </a:defRPr>
            </a:lvl1pPr>
          </a:lstStyle>
          <a:p>
            <a:r>
              <a:rPr lang="en-GB" noProof="0" dirty="0"/>
              <a:t>Headline</a:t>
            </a:r>
          </a:p>
        </p:txBody>
      </p:sp>
      <p:sp>
        <p:nvSpPr>
          <p:cNvPr id="15" name="FLD_PresentationTitle_2">
            <a:extLst>
              <a:ext uri="{FF2B5EF4-FFF2-40B4-BE49-F238E27FC236}">
                <a16:creationId xmlns:a16="http://schemas.microsoft.com/office/drawing/2014/main" xmlns="" id="{97052B4B-9CE9-499F-8A38-BF912EBD1177}"/>
              </a:ext>
            </a:extLst>
          </p:cNvPr>
          <p:cNvSpPr>
            <a:spLocks noGrp="1" noChangeArrowheads="1"/>
          </p:cNvSpPr>
          <p:nvPr>
            <p:ph type="subTitle" sz="quarter" idx="1" hasCustomPrompt="1"/>
          </p:nvPr>
        </p:nvSpPr>
        <p:spPr>
          <a:xfrm>
            <a:off x="798512" y="1139744"/>
            <a:ext cx="9772191" cy="1254562"/>
          </a:xfrm>
        </p:spPr>
        <p:txBody>
          <a:bodyPr lIns="0"/>
          <a:lstStyle>
            <a:lvl1pPr marL="0" indent="0">
              <a:lnSpc>
                <a:spcPct val="100000"/>
              </a:lnSpc>
              <a:spcAft>
                <a:spcPts val="0"/>
              </a:spcAft>
              <a:buFontTx/>
              <a:buNone/>
              <a:defRPr sz="4800" b="1" cap="all" spc="-150" baseline="0" smtClean="0">
                <a:solidFill>
                  <a:schemeClr val="tx2"/>
                </a:solidFill>
                <a:latin typeface="Verdana" pitchFamily="34" charset="0"/>
              </a:defRPr>
            </a:lvl1pPr>
          </a:lstStyle>
          <a:p>
            <a:r>
              <a:rPr lang="en-GB" noProof="0" dirty="0"/>
              <a:t>Headline</a:t>
            </a:r>
          </a:p>
        </p:txBody>
      </p:sp>
      <p:sp>
        <p:nvSpPr>
          <p:cNvPr id="20" name="FLD_PresentationSubtitle">
            <a:extLst>
              <a:ext uri="{FF2B5EF4-FFF2-40B4-BE49-F238E27FC236}">
                <a16:creationId xmlns:a16="http://schemas.microsoft.com/office/drawing/2014/main" xmlns="" id="{735D5C9D-0ACC-4AA8-AD82-A264D57A9D7E}"/>
              </a:ext>
            </a:extLst>
          </p:cNvPr>
          <p:cNvSpPr>
            <a:spLocks noGrp="1"/>
          </p:cNvSpPr>
          <p:nvPr>
            <p:ph type="body" sz="quarter" idx="11" hasCustomPrompt="1"/>
          </p:nvPr>
        </p:nvSpPr>
        <p:spPr>
          <a:xfrm>
            <a:off x="798513" y="5020098"/>
            <a:ext cx="8136879" cy="1084262"/>
          </a:xfrm>
        </p:spPr>
        <p:txBody>
          <a:bodyPr lIns="0"/>
          <a:lstStyle>
            <a:lvl1pPr marL="0" indent="0">
              <a:buFont typeface="Arial" panose="020B0604020202020204" pitchFamily="34" charset="0"/>
              <a:buChar char="​"/>
              <a:defRPr sz="1600"/>
            </a:lvl1pPr>
          </a:lstStyle>
          <a:p>
            <a:pPr lvl="0"/>
            <a:r>
              <a:rPr lang="en-GB"/>
              <a:t>Subtitle</a:t>
            </a:r>
            <a:endParaRPr lang="en-GB" dirty="0"/>
          </a:p>
        </p:txBody>
      </p:sp>
      <p:sp>
        <p:nvSpPr>
          <p:cNvPr id="7"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tx1"/>
              </a:solidFill>
              <a:effectLst/>
              <a:uLnTx/>
              <a:uFillTx/>
              <a:latin typeface="Verdana"/>
              <a:ea typeface="Verdana" pitchFamily="34" charset="0"/>
              <a:cs typeface="Verdana" pitchFamily="34" charset="0"/>
            </a:endParaRPr>
          </a:p>
        </p:txBody>
      </p:sp>
      <p:sp>
        <p:nvSpPr>
          <p:cNvPr id="8"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tx1"/>
              </a:solidFill>
              <a:effectLst/>
              <a:uLnTx/>
              <a:uFillTx/>
              <a:latin typeface="Verdana"/>
              <a:ea typeface="Verdana" pitchFamily="34" charset="0"/>
              <a:cs typeface="Verdana" pitchFamily="34" charset="0"/>
            </a:endParaRPr>
          </a:p>
        </p:txBody>
      </p:sp>
      <p:sp>
        <p:nvSpPr>
          <p:cNvPr id="9" name="Slide Number Placeholder 5" hidden="1"/>
          <p:cNvSpPr>
            <a:spLocks noGrp="1"/>
          </p:cNvSpPr>
          <p:nvPr>
            <p:ph type="sldNum" sz="quarter" idx="4"/>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lgn="r">
              <a:defRPr sz="100">
                <a:noFill/>
              </a:defRPr>
            </a:lvl1pPr>
          </a:lstStyle>
          <a:p>
            <a:endParaRPr lang="en-GB" dirty="0"/>
          </a:p>
        </p:txBody>
      </p:sp>
      <p:sp>
        <p:nvSpPr>
          <p:cNvPr id="17" name="Footer Placeholder 4" hidden="1">
            <a:extLst>
              <a:ext uri="{FF2B5EF4-FFF2-40B4-BE49-F238E27FC236}">
                <a16:creationId xmlns:a16="http://schemas.microsoft.com/office/drawing/2014/main" xmlns="" id="{32F99A81-D9A2-4F30-8989-49FBFDFFBC22}"/>
              </a:ext>
            </a:extLst>
          </p:cNvPr>
          <p:cNvSpPr>
            <a:spLocks noGrp="1"/>
          </p:cNvSpPr>
          <p:nvPr>
            <p:ph type="ftr" sz="quarter" idx="3"/>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defRPr lang="en-GB" sz="100" baseline="0">
                <a:noFill/>
              </a:defRPr>
            </a:lvl1pPr>
          </a:lstStyle>
          <a:p>
            <a:pPr algn="r"/>
            <a:endParaRPr lang="x-none" dirty="0"/>
          </a:p>
        </p:txBody>
      </p:sp>
      <p:sp>
        <p:nvSpPr>
          <p:cNvPr id="18" name="Date_DateCustomA">
            <a:extLst>
              <a:ext uri="{FF2B5EF4-FFF2-40B4-BE49-F238E27FC236}">
                <a16:creationId xmlns:a16="http://schemas.microsoft.com/office/drawing/2014/main" xmlns="" id="{4677BC5A-C865-45E8-BEA2-32CF74611B59}"/>
              </a:ext>
            </a:extLst>
          </p:cNvPr>
          <p:cNvSpPr>
            <a:spLocks noGrp="1"/>
          </p:cNvSpPr>
          <p:nvPr>
            <p:ph type="dt" sz="half" idx="2"/>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buNone/>
              <a:defRPr lang="en-GB" sz="100" smtClean="0">
                <a:noFill/>
              </a:defRPr>
            </a:lvl1pPr>
          </a:lstStyle>
          <a:p>
            <a:pPr algn="r"/>
            <a:endParaRPr lang="x-none" dirty="0"/>
          </a:p>
        </p:txBody>
      </p:sp>
      <p:sp>
        <p:nvSpPr>
          <p:cNvPr id="12" name="Text Placeholder 2">
            <a:extLst>
              <a:ext uri="{FF2B5EF4-FFF2-40B4-BE49-F238E27FC236}">
                <a16:creationId xmlns:a16="http://schemas.microsoft.com/office/drawing/2014/main" xmlns="" id="{7BCB23DC-9A5C-4856-B9D3-C9BA6C166827}"/>
              </a:ext>
            </a:extLst>
          </p:cNvPr>
          <p:cNvSpPr>
            <a:spLocks noGrp="1"/>
          </p:cNvSpPr>
          <p:nvPr>
            <p:ph type="body" sz="quarter" idx="12" hasCustomPrompt="1"/>
          </p:nvPr>
        </p:nvSpPr>
        <p:spPr>
          <a:xfrm>
            <a:off x="798513" y="6159600"/>
            <a:ext cx="2826000" cy="255600"/>
          </a:xfrm>
          <a:blipFill>
            <a:blip r:embed="rId2"/>
            <a:stretch>
              <a:fillRect/>
            </a:stretch>
          </a:blipFill>
        </p:spPr>
        <p:txBody>
          <a:bodyPr/>
          <a:lstStyle>
            <a:lvl1pPr marL="0" indent="0">
              <a:buNone/>
              <a:defRPr sz="100">
                <a:noFill/>
              </a:defRPr>
            </a:lvl1pPr>
          </a:lstStyle>
          <a:p>
            <a:pPr lvl="0"/>
            <a:r>
              <a:rPr lang="en-US"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image (C)">
    <p:spTree>
      <p:nvGrpSpPr>
        <p:cNvPr id="1" name=""/>
        <p:cNvGrpSpPr/>
        <p:nvPr/>
      </p:nvGrpSpPr>
      <p:grpSpPr>
        <a:xfrm>
          <a:off x="0" y="0"/>
          <a:ext cx="0" cy="0"/>
          <a:chOff x="0" y="0"/>
          <a:chExt cx="0" cy="0"/>
        </a:xfrm>
      </p:grpSpPr>
      <p:sp>
        <p:nvSpPr>
          <p:cNvPr id="4" name="Title 1"/>
          <p:cNvSpPr>
            <a:spLocks noGrp="1"/>
          </p:cNvSpPr>
          <p:nvPr>
            <p:ph type="title"/>
          </p:nvPr>
        </p:nvSpPr>
        <p:spPr>
          <a:xfrm>
            <a:off x="798513" y="452543"/>
            <a:ext cx="10588625" cy="748800"/>
          </a:xfrm>
        </p:spPr>
        <p:txBody>
          <a:bodyPr/>
          <a:lstStyle/>
          <a:p>
            <a:r>
              <a:rPr lang="en-US"/>
              <a:t>Click to edit Master title style</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5684839" y="1645033"/>
            <a:ext cx="5702299"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13" name="Content Placeholder 2">
            <a:extLst>
              <a:ext uri="{FF2B5EF4-FFF2-40B4-BE49-F238E27FC236}">
                <a16:creationId xmlns:a16="http://schemas.microsoft.com/office/drawing/2014/main" xmlns="" id="{BBB1DDA8-1E6E-4FBF-BB03-A4586ACC43CE}"/>
              </a:ext>
            </a:extLst>
          </p:cNvPr>
          <p:cNvSpPr>
            <a:spLocks noGrp="1"/>
          </p:cNvSpPr>
          <p:nvPr>
            <p:ph idx="12" hasCustomPrompt="1"/>
          </p:nvPr>
        </p:nvSpPr>
        <p:spPr>
          <a:xfrm>
            <a:off x="798513" y="1645033"/>
            <a:ext cx="4071937" cy="4063354"/>
          </a:xfrm>
        </p:spPr>
        <p:txBody>
          <a:bodyPr/>
          <a:lstStyle>
            <a:lvl4pPr>
              <a:defRPr sz="1400"/>
            </a:lvl4pPr>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ext Placeholder 6">
            <a:extLst>
              <a:ext uri="{FF2B5EF4-FFF2-40B4-BE49-F238E27FC236}">
                <a16:creationId xmlns:a16="http://schemas.microsoft.com/office/drawing/2014/main" xmlns="" id="{385A6CB6-503A-43E4-95E9-49CCA6BE0AA8}"/>
              </a:ext>
            </a:extLst>
          </p:cNvPr>
          <p:cNvSpPr>
            <a:spLocks noGrp="1"/>
          </p:cNvSpPr>
          <p:nvPr>
            <p:ph type="body" sz="quarter" idx="14" hasCustomPrompt="1"/>
          </p:nvPr>
        </p:nvSpPr>
        <p:spPr>
          <a:xfrm>
            <a:off x="5684838" y="5390147"/>
            <a:ext cx="5702300"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7" name="Footer Placeholder 4">
            <a:extLst>
              <a:ext uri="{FF2B5EF4-FFF2-40B4-BE49-F238E27FC236}">
                <a16:creationId xmlns:a16="http://schemas.microsoft.com/office/drawing/2014/main" xmlns="" id="{5BE177DB-3D97-4178-B41E-C5E88E6EF6FE}"/>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1" name="Date_DateCustomA">
            <a:extLst>
              <a:ext uri="{FF2B5EF4-FFF2-40B4-BE49-F238E27FC236}">
                <a16:creationId xmlns:a16="http://schemas.microsoft.com/office/drawing/2014/main" xmlns="" id="{A29EE775-E260-4614-9C8B-28623B33C6B7}"/>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310C8F63-746D-49AA-89DD-F720C3C3E8E3}" type="datetime1">
              <a:rPr lang="en-GB" smtClean="0"/>
              <a:t>8/8/20</a:t>
            </a:fld>
            <a:endParaRPr lang="en-GB" dirty="0"/>
          </a:p>
        </p:txBody>
      </p:sp>
    </p:spTree>
    <p:extLst>
      <p:ext uri="{BB962C8B-B14F-4D97-AF65-F5344CB8AC3E}">
        <p14:creationId xmlns:p14="http://schemas.microsoft.com/office/powerpoint/2010/main" val="2808499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4" y="1645033"/>
            <a:ext cx="2443162" cy="3745114"/>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3" name="Title 2">
            <a:extLst>
              <a:ext uri="{FF2B5EF4-FFF2-40B4-BE49-F238E27FC236}">
                <a16:creationId xmlns:a16="http://schemas.microsoft.com/office/drawing/2014/main" xmlns="" id="{D10A7420-B42B-4A1E-801C-58F73E98E720}"/>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6" name="Content Placeholder 2">
            <a:extLst>
              <a:ext uri="{FF2B5EF4-FFF2-40B4-BE49-F238E27FC236}">
                <a16:creationId xmlns:a16="http://schemas.microsoft.com/office/drawing/2014/main" xmlns="" id="{EE94D7C6-6298-49CF-9E54-6442A65BE7EB}"/>
              </a:ext>
            </a:extLst>
          </p:cNvPr>
          <p:cNvSpPr>
            <a:spLocks noGrp="1"/>
          </p:cNvSpPr>
          <p:nvPr>
            <p:ph idx="1" hasCustomPrompt="1"/>
          </p:nvPr>
        </p:nvSpPr>
        <p:spPr>
          <a:xfrm>
            <a:off x="4056063" y="1645033"/>
            <a:ext cx="7331075"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ext Placeholder 6">
            <a:extLst>
              <a:ext uri="{FF2B5EF4-FFF2-40B4-BE49-F238E27FC236}">
                <a16:creationId xmlns:a16="http://schemas.microsoft.com/office/drawing/2014/main" xmlns="" id="{36C9629C-CF41-41C8-B234-06D2B62B588B}"/>
              </a:ext>
            </a:extLst>
          </p:cNvPr>
          <p:cNvSpPr>
            <a:spLocks noGrp="1"/>
          </p:cNvSpPr>
          <p:nvPr>
            <p:ph type="body" sz="quarter" idx="14" hasCustomPrompt="1"/>
          </p:nvPr>
        </p:nvSpPr>
        <p:spPr>
          <a:xfrm>
            <a:off x="796925" y="5390147"/>
            <a:ext cx="2444750"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7" name="Footer Placeholder 4">
            <a:extLst>
              <a:ext uri="{FF2B5EF4-FFF2-40B4-BE49-F238E27FC236}">
                <a16:creationId xmlns:a16="http://schemas.microsoft.com/office/drawing/2014/main" xmlns="" id="{F72ED723-2034-4873-8F5F-84CD3DF067D2}"/>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1" name="Date_DateCustomA">
            <a:extLst>
              <a:ext uri="{FF2B5EF4-FFF2-40B4-BE49-F238E27FC236}">
                <a16:creationId xmlns:a16="http://schemas.microsoft.com/office/drawing/2014/main" xmlns="" id="{70AABF26-1E97-4163-9AEB-8A08056A2CF2}"/>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07D9B8B2-2B26-4659-AFD3-8F852FE9A4D5}" type="datetime1">
              <a:rPr lang="en-GB" smtClean="0"/>
              <a:t>8/8/20</a:t>
            </a:fld>
            <a:endParaRPr lang="en-GB" dirty="0"/>
          </a:p>
        </p:txBody>
      </p:sp>
    </p:spTree>
    <p:extLst>
      <p:ext uri="{BB962C8B-B14F-4D97-AF65-F5344CB8AC3E}">
        <p14:creationId xmlns:p14="http://schemas.microsoft.com/office/powerpoint/2010/main" val="2604078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4" y="537029"/>
            <a:ext cx="10588624" cy="4853117"/>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4" name="Title 1"/>
          <p:cNvSpPr>
            <a:spLocks noGrp="1"/>
          </p:cNvSpPr>
          <p:nvPr>
            <p:ph type="title"/>
          </p:nvPr>
        </p:nvSpPr>
        <p:spPr>
          <a:xfrm>
            <a:off x="1612900" y="906698"/>
            <a:ext cx="3257550" cy="2158049"/>
          </a:xfrm>
        </p:spPr>
        <p:txBody>
          <a:bodyPr/>
          <a:lstStyle/>
          <a:p>
            <a:r>
              <a:rPr lang="en-US"/>
              <a:t>Click to edit Master title style</a:t>
            </a:r>
            <a:endParaRPr lang="en-GB" dirty="0"/>
          </a:p>
        </p:txBody>
      </p:sp>
      <p:sp>
        <p:nvSpPr>
          <p:cNvPr id="6" name="Text Placeholder 6">
            <a:extLst>
              <a:ext uri="{FF2B5EF4-FFF2-40B4-BE49-F238E27FC236}">
                <a16:creationId xmlns:a16="http://schemas.microsoft.com/office/drawing/2014/main" xmlns="" id="{9159BA8D-3D13-45A1-A0BE-92A0162F204C}"/>
              </a:ext>
            </a:extLst>
          </p:cNvPr>
          <p:cNvSpPr>
            <a:spLocks noGrp="1"/>
          </p:cNvSpPr>
          <p:nvPr>
            <p:ph type="body" sz="quarter" idx="14" hasCustomPrompt="1"/>
          </p:nvPr>
        </p:nvSpPr>
        <p:spPr>
          <a:xfrm>
            <a:off x="796925" y="5390147"/>
            <a:ext cx="10590213"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7" name="Footer Placeholder 4">
            <a:extLst>
              <a:ext uri="{FF2B5EF4-FFF2-40B4-BE49-F238E27FC236}">
                <a16:creationId xmlns:a16="http://schemas.microsoft.com/office/drawing/2014/main" xmlns="" id="{040854D9-4A7F-43DD-ADEE-729ECE38A71B}"/>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9" name="Date_DateCustomA">
            <a:extLst>
              <a:ext uri="{FF2B5EF4-FFF2-40B4-BE49-F238E27FC236}">
                <a16:creationId xmlns:a16="http://schemas.microsoft.com/office/drawing/2014/main" xmlns="" id="{13B009AD-71AF-4311-AB8D-836DCA3740CC}"/>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A2D02C2F-C8D1-4CA6-BC85-74B401D907FB}" type="datetime1">
              <a:rPr lang="en-GB" smtClean="0"/>
              <a:t>8/8/20</a:t>
            </a:fld>
            <a:endParaRPr lang="en-GB" dirty="0"/>
          </a:p>
        </p:txBody>
      </p:sp>
    </p:spTree>
    <p:extLst>
      <p:ext uri="{BB962C8B-B14F-4D97-AF65-F5344CB8AC3E}">
        <p14:creationId xmlns:p14="http://schemas.microsoft.com/office/powerpoint/2010/main" val="39104837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images (A)">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EA48E567-47F5-4B08-99D6-069385ECECE3}"/>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1" name="Text Placeholder 3">
            <a:extLst>
              <a:ext uri="{FF2B5EF4-FFF2-40B4-BE49-F238E27FC236}">
                <a16:creationId xmlns:a16="http://schemas.microsoft.com/office/drawing/2014/main" xmlns="" id="{E3950CBF-72E1-4385-99DA-211C9A719C86}"/>
              </a:ext>
            </a:extLst>
          </p:cNvPr>
          <p:cNvSpPr>
            <a:spLocks noGrp="1"/>
          </p:cNvSpPr>
          <p:nvPr>
            <p:ph type="body" sz="quarter" idx="18" hasCustomPrompt="1"/>
          </p:nvPr>
        </p:nvSpPr>
        <p:spPr>
          <a:xfrm>
            <a:off x="796925" y="5389081"/>
            <a:ext cx="4073525" cy="317981"/>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5" name="Text Placeholder 4">
            <a:extLst>
              <a:ext uri="{FF2B5EF4-FFF2-40B4-BE49-F238E27FC236}">
                <a16:creationId xmlns:a16="http://schemas.microsoft.com/office/drawing/2014/main" xmlns="" id="{45D561B5-A7F3-463C-BD8C-C2813F3D379D}"/>
              </a:ext>
            </a:extLst>
          </p:cNvPr>
          <p:cNvSpPr>
            <a:spLocks noGrp="1"/>
          </p:cNvSpPr>
          <p:nvPr>
            <p:ph type="body" sz="quarter" idx="19" hasCustomPrompt="1"/>
          </p:nvPr>
        </p:nvSpPr>
        <p:spPr>
          <a:xfrm>
            <a:off x="5684838" y="5389082"/>
            <a:ext cx="5702300" cy="317981"/>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6" name="Picture Placeholder 3">
            <a:extLst>
              <a:ext uri="{FF2B5EF4-FFF2-40B4-BE49-F238E27FC236}">
                <a16:creationId xmlns:a16="http://schemas.microsoft.com/office/drawing/2014/main" xmlns="" id="{79B77179-6BCC-4E37-AE98-B3C52EB6D1B1}"/>
              </a:ext>
            </a:extLst>
          </p:cNvPr>
          <p:cNvSpPr>
            <a:spLocks noGrp="1"/>
          </p:cNvSpPr>
          <p:nvPr>
            <p:ph type="pic" sz="quarter" idx="17" hasCustomPrompt="1"/>
          </p:nvPr>
        </p:nvSpPr>
        <p:spPr>
          <a:xfrm>
            <a:off x="798513" y="1645033"/>
            <a:ext cx="4071937" cy="3744048"/>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5684838" y="1645033"/>
            <a:ext cx="5702300"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8" name="Footer Placeholder 4">
            <a:extLst>
              <a:ext uri="{FF2B5EF4-FFF2-40B4-BE49-F238E27FC236}">
                <a16:creationId xmlns:a16="http://schemas.microsoft.com/office/drawing/2014/main" xmlns="" id="{C5F701B6-51A4-429E-BAE7-303D346C10AB}"/>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2" name="Date_DateCustomA">
            <a:extLst>
              <a:ext uri="{FF2B5EF4-FFF2-40B4-BE49-F238E27FC236}">
                <a16:creationId xmlns:a16="http://schemas.microsoft.com/office/drawing/2014/main" xmlns="" id="{AF6FCEB8-934A-4A77-A838-C33FC03CC5FA}"/>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9317641B-8A6E-4000-8D18-8C26E74C5E0D}" type="datetime1">
              <a:rPr lang="en-GB" smtClean="0"/>
              <a:t>8/8/20</a:t>
            </a:fld>
            <a:endParaRPr lang="en-GB" dirty="0"/>
          </a:p>
        </p:txBody>
      </p:sp>
    </p:spTree>
    <p:extLst>
      <p:ext uri="{BB962C8B-B14F-4D97-AF65-F5344CB8AC3E}">
        <p14:creationId xmlns:p14="http://schemas.microsoft.com/office/powerpoint/2010/main" val="1194008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images (B)">
    <p:spTree>
      <p:nvGrpSpPr>
        <p:cNvPr id="1" name=""/>
        <p:cNvGrpSpPr/>
        <p:nvPr/>
      </p:nvGrpSpPr>
      <p:grpSpPr>
        <a:xfrm>
          <a:off x="0" y="0"/>
          <a:ext cx="0" cy="0"/>
          <a:chOff x="0" y="0"/>
          <a:chExt cx="0" cy="0"/>
        </a:xfrm>
      </p:grpSpPr>
      <p:sp>
        <p:nvSpPr>
          <p:cNvPr id="4" name="Title 1"/>
          <p:cNvSpPr>
            <a:spLocks noGrp="1"/>
          </p:cNvSpPr>
          <p:nvPr>
            <p:ph type="title"/>
          </p:nvPr>
        </p:nvSpPr>
        <p:spPr>
          <a:xfrm>
            <a:off x="798514" y="452543"/>
            <a:ext cx="10588624" cy="748800"/>
          </a:xfrm>
        </p:spPr>
        <p:txBody>
          <a:bodyPr/>
          <a:lstStyle/>
          <a:p>
            <a:r>
              <a:rPr lang="en-US"/>
              <a:t>Click to edit Master title style</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3" y="1645033"/>
            <a:ext cx="8143875"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8513" y="5389082"/>
            <a:ext cx="8143875" cy="317981"/>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2" name="Picture Placeholder 3">
            <a:extLst>
              <a:ext uri="{FF2B5EF4-FFF2-40B4-BE49-F238E27FC236}">
                <a16:creationId xmlns:a16="http://schemas.microsoft.com/office/drawing/2014/main" xmlns="" id="{89424118-58CD-42CA-86D2-8D172442E460}"/>
              </a:ext>
            </a:extLst>
          </p:cNvPr>
          <p:cNvSpPr>
            <a:spLocks noGrp="1"/>
          </p:cNvSpPr>
          <p:nvPr>
            <p:ph type="pic" sz="quarter" idx="17" hasCustomPrompt="1"/>
          </p:nvPr>
        </p:nvSpPr>
        <p:spPr>
          <a:xfrm>
            <a:off x="9756775" y="1645032"/>
            <a:ext cx="1630363" cy="3745115"/>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8" name="Text Placeholder 4">
            <a:extLst>
              <a:ext uri="{FF2B5EF4-FFF2-40B4-BE49-F238E27FC236}">
                <a16:creationId xmlns:a16="http://schemas.microsoft.com/office/drawing/2014/main" xmlns="" id="{45AEC6E4-C3EF-4192-856D-9039F171C484}"/>
              </a:ext>
            </a:extLst>
          </p:cNvPr>
          <p:cNvSpPr>
            <a:spLocks noGrp="1"/>
          </p:cNvSpPr>
          <p:nvPr>
            <p:ph type="body" sz="quarter" idx="19" hasCustomPrompt="1"/>
          </p:nvPr>
        </p:nvSpPr>
        <p:spPr>
          <a:xfrm>
            <a:off x="9756775" y="5389082"/>
            <a:ext cx="1630363" cy="317981"/>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1" name="Footer Placeholder 4">
            <a:extLst>
              <a:ext uri="{FF2B5EF4-FFF2-40B4-BE49-F238E27FC236}">
                <a16:creationId xmlns:a16="http://schemas.microsoft.com/office/drawing/2014/main" xmlns="" id="{C5D31929-EC68-4BA9-818F-D9E7F43918EA}"/>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4" name="Date_DateCustomA">
            <a:extLst>
              <a:ext uri="{FF2B5EF4-FFF2-40B4-BE49-F238E27FC236}">
                <a16:creationId xmlns:a16="http://schemas.microsoft.com/office/drawing/2014/main" xmlns="" id="{F7836BF7-FD55-405A-874B-61C805C2E3C4}"/>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49976E51-1FC3-4474-950D-AA48067650FE}" type="datetime1">
              <a:rPr lang="en-GB" smtClean="0"/>
              <a:t>8/8/20</a:t>
            </a:fld>
            <a:endParaRPr lang="en-GB" dirty="0"/>
          </a:p>
        </p:txBody>
      </p:sp>
    </p:spTree>
    <p:extLst>
      <p:ext uri="{BB962C8B-B14F-4D97-AF65-F5344CB8AC3E}">
        <p14:creationId xmlns:p14="http://schemas.microsoft.com/office/powerpoint/2010/main" val="2893782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images and fact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22AD88E7-3B12-4449-81F1-3C8219EE77CB}"/>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8514" y="5389082"/>
            <a:ext cx="3257550" cy="317981"/>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1" name="Text Placeholder 4">
            <a:extLst>
              <a:ext uri="{FF2B5EF4-FFF2-40B4-BE49-F238E27FC236}">
                <a16:creationId xmlns:a16="http://schemas.microsoft.com/office/drawing/2014/main" xmlns="" id="{F7D20742-1518-4D1C-84E0-A50DB3F71AB2}"/>
              </a:ext>
            </a:extLst>
          </p:cNvPr>
          <p:cNvSpPr>
            <a:spLocks noGrp="1"/>
          </p:cNvSpPr>
          <p:nvPr>
            <p:ph type="body" sz="quarter" idx="25" hasCustomPrompt="1"/>
          </p:nvPr>
        </p:nvSpPr>
        <p:spPr>
          <a:xfrm>
            <a:off x="4870450" y="5389082"/>
            <a:ext cx="3257550" cy="317981"/>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4" y="1645033"/>
            <a:ext cx="3257550" cy="3745114"/>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4870450" y="1645031"/>
            <a:ext cx="3257549" cy="3745116"/>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2" name="Text Placeholder 6">
            <a:extLst>
              <a:ext uri="{FF2B5EF4-FFF2-40B4-BE49-F238E27FC236}">
                <a16:creationId xmlns:a16="http://schemas.microsoft.com/office/drawing/2014/main" xmlns="" id="{2AD0405A-0FD7-4F0F-AF7F-B2047DF5CF9E}"/>
              </a:ext>
            </a:extLst>
          </p:cNvPr>
          <p:cNvSpPr>
            <a:spLocks noGrp="1"/>
          </p:cNvSpPr>
          <p:nvPr>
            <p:ph type="body" sz="quarter" idx="15" hasCustomPrompt="1"/>
          </p:nvPr>
        </p:nvSpPr>
        <p:spPr>
          <a:xfrm>
            <a:off x="8942387" y="1644771"/>
            <a:ext cx="2444751" cy="4063616"/>
          </a:xfrm>
        </p:spPr>
        <p:txBody>
          <a:bodyPr lIns="0"/>
          <a:lstStyle>
            <a:lvl1pPr marL="0" indent="0">
              <a:lnSpc>
                <a:spcPct val="80000"/>
              </a:lnSpc>
              <a:spcAft>
                <a:spcPts val="1200"/>
              </a:spcAft>
              <a:buFont typeface="Arial" panose="020B0604020202020204" pitchFamily="34" charset="0"/>
              <a:buChar char="​"/>
              <a:defRPr sz="4800" b="1" cap="all" spc="-150" baseline="0">
                <a:solidFill>
                  <a:schemeClr val="tx2"/>
                </a:solidFill>
              </a:defRPr>
            </a:lvl1pPr>
            <a:lvl2pPr marL="0" indent="0">
              <a:lnSpc>
                <a:spcPct val="100000"/>
              </a:lnSpc>
              <a:buFont typeface="Arial" panose="020B0604020202020204" pitchFamily="34" charset="0"/>
              <a:buChar char="​"/>
              <a:defRPr sz="1600" baseline="0">
                <a:solidFill>
                  <a:schemeClr val="tx2"/>
                </a:solidFill>
              </a:defRPr>
            </a:lvl2pPr>
            <a:lvl3pPr marL="252000" indent="-252000">
              <a:lnSpc>
                <a:spcPct val="100000"/>
              </a:lnSpc>
              <a:buFont typeface="Verdana" panose="020B0604030504040204" pitchFamily="34" charset="0"/>
              <a:buChar char="•"/>
              <a:defRPr sz="1600" i="0" baseline="0">
                <a:solidFill>
                  <a:schemeClr val="tx2"/>
                </a:solidFill>
              </a:defRPr>
            </a:lvl3pPr>
            <a:lvl4pPr marL="271463" indent="-271463">
              <a:lnSpc>
                <a:spcPct val="100000"/>
              </a:lnSpc>
              <a:buFont typeface="+mj-lt"/>
              <a:buAutoNum type="arabicPeriod"/>
              <a:defRPr sz="1600">
                <a:solidFill>
                  <a:schemeClr val="tx2"/>
                </a:solidFill>
              </a:defRPr>
            </a:lvl4pPr>
            <a:lvl5pPr marL="271463" indent="-271463">
              <a:lnSpc>
                <a:spcPct val="100000"/>
              </a:lnSpc>
              <a:buFont typeface="+mj-lt"/>
              <a:buAutoNum type="alphaUcPeriod"/>
              <a:defRPr sz="1600" b="0" cap="none" spc="-50" baseline="0">
                <a:solidFill>
                  <a:schemeClr val="tx2"/>
                </a:solidFill>
              </a:defRPr>
            </a:lvl5pPr>
            <a:lvl6pPr>
              <a:defRPr sz="1600"/>
            </a:lvl6pPr>
            <a:lvl7pPr>
              <a:defRPr sz="1600">
                <a:solidFill>
                  <a:schemeClr val="tx2"/>
                </a:solidFill>
              </a:defRPr>
            </a:lvl7pPr>
            <a:lvl8pPr marL="271463" indent="-271463">
              <a:buClr>
                <a:schemeClr val="tx2"/>
              </a:buClr>
              <a:buFont typeface="+mj-lt"/>
              <a:buAutoNum type="arabicParenR"/>
              <a:defRPr sz="1000">
                <a:solidFill>
                  <a:schemeClr val="tx2"/>
                </a:solidFill>
              </a:defRPr>
            </a:lvl8pPr>
            <a:lvl9pPr marL="271463" indent="-271463">
              <a:buClr>
                <a:schemeClr val="tx2"/>
              </a:buClr>
              <a:buFont typeface="+mj-lt"/>
              <a:buAutoNum type="alphaLcParenR"/>
              <a:defRPr sz="1000">
                <a:solidFill>
                  <a:schemeClr val="tx2"/>
                </a:solidFill>
              </a:defRPr>
            </a:lvl9pPr>
          </a:lstStyle>
          <a:p>
            <a:pPr lvl="0"/>
            <a:r>
              <a:rPr lang="en-GB"/>
              <a:t>12,9%</a:t>
            </a:r>
          </a:p>
          <a:p>
            <a:pPr lvl="1"/>
            <a:r>
              <a:rPr lang="en-GB"/>
              <a:t>Second level</a:t>
            </a:r>
          </a:p>
          <a:p>
            <a:pPr lvl="2"/>
            <a:r>
              <a:rPr lang="en-GB"/>
              <a:t>Third level</a:t>
            </a:r>
          </a:p>
          <a:p>
            <a:pPr lvl="3"/>
            <a:r>
              <a:rPr lang="en-GB"/>
              <a:t>Fourth level</a:t>
            </a:r>
          </a:p>
          <a:p>
            <a:pPr lvl="4"/>
            <a:r>
              <a:rPr lang="en-GB"/>
              <a:t>Fifth level</a:t>
            </a:r>
          </a:p>
          <a:p>
            <a:pPr lvl="5"/>
            <a:r>
              <a:rPr lang="en-GB"/>
              <a:t>6</a:t>
            </a:r>
          </a:p>
          <a:p>
            <a:pPr lvl="6"/>
            <a:r>
              <a:rPr lang="en-GB"/>
              <a:t>7</a:t>
            </a:r>
          </a:p>
          <a:p>
            <a:pPr lvl="7"/>
            <a:r>
              <a:rPr lang="en-GB"/>
              <a:t>8</a:t>
            </a:r>
          </a:p>
          <a:p>
            <a:pPr lvl="8"/>
            <a:r>
              <a:rPr lang="en-GB"/>
              <a:t>9</a:t>
            </a:r>
            <a:endParaRPr lang="en-GB" dirty="0"/>
          </a:p>
        </p:txBody>
      </p:sp>
      <p:sp>
        <p:nvSpPr>
          <p:cNvPr id="13" name="Footer Placeholder 4">
            <a:extLst>
              <a:ext uri="{FF2B5EF4-FFF2-40B4-BE49-F238E27FC236}">
                <a16:creationId xmlns:a16="http://schemas.microsoft.com/office/drawing/2014/main" xmlns="" id="{918E1753-D849-4306-90F0-AE9E3B1E439A}"/>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6" name="Date_DateCustomA">
            <a:extLst>
              <a:ext uri="{FF2B5EF4-FFF2-40B4-BE49-F238E27FC236}">
                <a16:creationId xmlns:a16="http://schemas.microsoft.com/office/drawing/2014/main" xmlns="" id="{4824DA6C-1660-454E-AE9F-DA89A04C5D00}"/>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19B1F6A8-6B7A-461C-8C18-9117AB04685F}" type="datetime1">
              <a:rPr lang="en-GB" smtClean="0"/>
              <a:t>8/8/20</a:t>
            </a:fld>
            <a:endParaRPr lang="en-GB" dirty="0"/>
          </a:p>
        </p:txBody>
      </p:sp>
    </p:spTree>
    <p:extLst>
      <p:ext uri="{BB962C8B-B14F-4D97-AF65-F5344CB8AC3E}">
        <p14:creationId xmlns:p14="http://schemas.microsoft.com/office/powerpoint/2010/main" val="6349154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images (A)">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FA0290B9-8984-4B63-9584-E3AE12BC8408}"/>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8513" y="5389082"/>
            <a:ext cx="4886325" cy="317981"/>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1" name="Text Placeholder 4">
            <a:extLst>
              <a:ext uri="{FF2B5EF4-FFF2-40B4-BE49-F238E27FC236}">
                <a16:creationId xmlns:a16="http://schemas.microsoft.com/office/drawing/2014/main" xmlns="" id="{A7ABCE10-41F5-4BFF-B780-36E38A40F95C}"/>
              </a:ext>
            </a:extLst>
          </p:cNvPr>
          <p:cNvSpPr>
            <a:spLocks noGrp="1"/>
          </p:cNvSpPr>
          <p:nvPr>
            <p:ph type="body" sz="quarter" idx="25" hasCustomPrompt="1"/>
          </p:nvPr>
        </p:nvSpPr>
        <p:spPr>
          <a:xfrm>
            <a:off x="6499224" y="5389082"/>
            <a:ext cx="2443164" cy="317982"/>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5" name="Text Placeholder 5">
            <a:extLst>
              <a:ext uri="{FF2B5EF4-FFF2-40B4-BE49-F238E27FC236}">
                <a16:creationId xmlns:a16="http://schemas.microsoft.com/office/drawing/2014/main" xmlns="" id="{6B139212-6CFC-41D2-8FC4-04AFFFB5F675}"/>
              </a:ext>
            </a:extLst>
          </p:cNvPr>
          <p:cNvSpPr>
            <a:spLocks noGrp="1"/>
          </p:cNvSpPr>
          <p:nvPr>
            <p:ph type="body" sz="quarter" idx="26" hasCustomPrompt="1"/>
          </p:nvPr>
        </p:nvSpPr>
        <p:spPr>
          <a:xfrm>
            <a:off x="9756775" y="5389082"/>
            <a:ext cx="1630363" cy="317981"/>
          </a:xfrm>
        </p:spPr>
        <p:txBody>
          <a:bodyPr lIns="0" anchor="b" anchorCtr="0"/>
          <a:lstStyle>
            <a:lvl1pPr marL="0" indent="0" algn="l">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3" y="1645033"/>
            <a:ext cx="4886325"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6499225" y="1645031"/>
            <a:ext cx="2443162" cy="3745116"/>
          </a:xfrm>
          <a:solidFill>
            <a:srgbClr val="F6F6F4"/>
          </a:solidFill>
        </p:spPr>
        <p:txBody>
          <a:bodyPr tIns="0" anchor="t" anchorCtr="0"/>
          <a:lstStyle>
            <a:lvl1pPr marL="0" indent="0">
              <a:spcAft>
                <a:spcPts val="0"/>
              </a:spcAft>
              <a:buNone/>
              <a:defRPr/>
            </a:lvl1pPr>
          </a:lstStyle>
          <a:p>
            <a:r>
              <a:rPr lang="en-GB" noProof="0"/>
              <a:t>Mark placeholder to insert image</a:t>
            </a:r>
            <a:endParaRPr lang="en-GB" noProof="0" dirty="0"/>
          </a:p>
        </p:txBody>
      </p:sp>
      <p:sp>
        <p:nvSpPr>
          <p:cNvPr id="6" name="Picture Placeholder 3">
            <a:extLst>
              <a:ext uri="{FF2B5EF4-FFF2-40B4-BE49-F238E27FC236}">
                <a16:creationId xmlns:a16="http://schemas.microsoft.com/office/drawing/2014/main" xmlns="" id="{79B77179-6BCC-4E37-AE98-B3C52EB6D1B1}"/>
              </a:ext>
            </a:extLst>
          </p:cNvPr>
          <p:cNvSpPr>
            <a:spLocks noGrp="1"/>
          </p:cNvSpPr>
          <p:nvPr>
            <p:ph type="pic" sz="quarter" idx="17" hasCustomPrompt="1"/>
          </p:nvPr>
        </p:nvSpPr>
        <p:spPr>
          <a:xfrm>
            <a:off x="9756775" y="1645032"/>
            <a:ext cx="1630363" cy="3745115"/>
          </a:xfrm>
          <a:solidFill>
            <a:srgbClr val="F6F6F4"/>
          </a:solidFill>
        </p:spPr>
        <p:txBody>
          <a:bodyPr tIns="0" anchor="t" anchorCtr="0"/>
          <a:lstStyle>
            <a:lvl1pPr marL="0" indent="0">
              <a:spcAft>
                <a:spcPts val="0"/>
              </a:spcAft>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2" name="Footer Placeholder 4">
            <a:extLst>
              <a:ext uri="{FF2B5EF4-FFF2-40B4-BE49-F238E27FC236}">
                <a16:creationId xmlns:a16="http://schemas.microsoft.com/office/drawing/2014/main" xmlns="" id="{5874BC50-6BE9-4C0E-B354-8E1950E1DEC6}"/>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5" name="Date_DateCustomA">
            <a:extLst>
              <a:ext uri="{FF2B5EF4-FFF2-40B4-BE49-F238E27FC236}">
                <a16:creationId xmlns:a16="http://schemas.microsoft.com/office/drawing/2014/main" xmlns="" id="{A27BE1DC-8318-4E12-A678-697DBD2158D0}"/>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670B47BD-1B93-49E8-8F1A-50F28146FAEE}" type="datetime1">
              <a:rPr lang="en-GB" smtClean="0"/>
              <a:t>8/8/20</a:t>
            </a:fld>
            <a:endParaRPr lang="en-GB" dirty="0"/>
          </a:p>
        </p:txBody>
      </p:sp>
    </p:spTree>
    <p:extLst>
      <p:ext uri="{BB962C8B-B14F-4D97-AF65-F5344CB8AC3E}">
        <p14:creationId xmlns:p14="http://schemas.microsoft.com/office/powerpoint/2010/main" val="23827418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images (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69AAF93-6D36-4195-82B9-DF0720EC521B}"/>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8513" y="5389082"/>
            <a:ext cx="5700712"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1" name="Text Placeholder 4">
            <a:extLst>
              <a:ext uri="{FF2B5EF4-FFF2-40B4-BE49-F238E27FC236}">
                <a16:creationId xmlns:a16="http://schemas.microsoft.com/office/drawing/2014/main" xmlns="" id="{3E2CB951-B63B-4713-9C55-151E8F70764A}"/>
              </a:ext>
            </a:extLst>
          </p:cNvPr>
          <p:cNvSpPr>
            <a:spLocks noGrp="1"/>
          </p:cNvSpPr>
          <p:nvPr>
            <p:ph type="body" sz="quarter" idx="25" hasCustomPrompt="1"/>
          </p:nvPr>
        </p:nvSpPr>
        <p:spPr>
          <a:xfrm>
            <a:off x="7313612" y="5389082"/>
            <a:ext cx="1628776"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12" name="Text Placeholder 5">
            <a:extLst>
              <a:ext uri="{FF2B5EF4-FFF2-40B4-BE49-F238E27FC236}">
                <a16:creationId xmlns:a16="http://schemas.microsoft.com/office/drawing/2014/main" xmlns="" id="{4ABF96D0-72C6-404F-8711-EC888AA24B29}"/>
              </a:ext>
            </a:extLst>
          </p:cNvPr>
          <p:cNvSpPr>
            <a:spLocks noGrp="1"/>
          </p:cNvSpPr>
          <p:nvPr>
            <p:ph type="body" sz="quarter" idx="26" hasCustomPrompt="1"/>
          </p:nvPr>
        </p:nvSpPr>
        <p:spPr>
          <a:xfrm>
            <a:off x="9756775" y="5389082"/>
            <a:ext cx="1630363" cy="318240"/>
          </a:xfrm>
        </p:spPr>
        <p:txBody>
          <a:bodyPr lIns="0" anchor="b" anchorCtr="0"/>
          <a:lstStyle>
            <a:lvl1pPr marL="0" indent="0" algn="l">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6925" y="1645033"/>
            <a:ext cx="5702300"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7313612" y="1645031"/>
            <a:ext cx="1628776" cy="3745116"/>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6" name="Picture Placeholder 3">
            <a:extLst>
              <a:ext uri="{FF2B5EF4-FFF2-40B4-BE49-F238E27FC236}">
                <a16:creationId xmlns:a16="http://schemas.microsoft.com/office/drawing/2014/main" xmlns="" id="{79B77179-6BCC-4E37-AE98-B3C52EB6D1B1}"/>
              </a:ext>
            </a:extLst>
          </p:cNvPr>
          <p:cNvSpPr>
            <a:spLocks noGrp="1"/>
          </p:cNvSpPr>
          <p:nvPr>
            <p:ph type="pic" sz="quarter" idx="17" hasCustomPrompt="1"/>
          </p:nvPr>
        </p:nvSpPr>
        <p:spPr>
          <a:xfrm>
            <a:off x="9756775" y="1645032"/>
            <a:ext cx="1630363" cy="3745115"/>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3" name="Footer Placeholder 4">
            <a:extLst>
              <a:ext uri="{FF2B5EF4-FFF2-40B4-BE49-F238E27FC236}">
                <a16:creationId xmlns:a16="http://schemas.microsoft.com/office/drawing/2014/main" xmlns="" id="{B6ABE9CB-A3E8-48D2-82D8-BB162FBC2ACE}"/>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6" name="Date_DateCustomA">
            <a:extLst>
              <a:ext uri="{FF2B5EF4-FFF2-40B4-BE49-F238E27FC236}">
                <a16:creationId xmlns:a16="http://schemas.microsoft.com/office/drawing/2014/main" xmlns="" id="{F8AC17EF-756D-46C0-9E6D-5F5BC146218E}"/>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98217C0B-9033-4A97-8B9B-43B4113B467B}" type="datetime1">
              <a:rPr lang="en-GB" smtClean="0"/>
              <a:t>8/8/20</a:t>
            </a:fld>
            <a:endParaRPr lang="en-GB" dirty="0"/>
          </a:p>
        </p:txBody>
      </p:sp>
    </p:spTree>
    <p:extLst>
      <p:ext uri="{BB962C8B-B14F-4D97-AF65-F5344CB8AC3E}">
        <p14:creationId xmlns:p14="http://schemas.microsoft.com/office/powerpoint/2010/main" val="34492597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images (A)">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923A1CA0-6B95-4682-8F2B-A2CB29E9A06F}"/>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6925" y="5389082"/>
            <a:ext cx="5702299"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2" name="Text Placeholder 4">
            <a:extLst>
              <a:ext uri="{FF2B5EF4-FFF2-40B4-BE49-F238E27FC236}">
                <a16:creationId xmlns:a16="http://schemas.microsoft.com/office/drawing/2014/main" xmlns="" id="{7F8FEFC5-5B98-4110-A017-739F63CE87B2}"/>
              </a:ext>
            </a:extLst>
          </p:cNvPr>
          <p:cNvSpPr>
            <a:spLocks noGrp="1"/>
          </p:cNvSpPr>
          <p:nvPr>
            <p:ph type="body" sz="quarter" idx="25" hasCustomPrompt="1"/>
          </p:nvPr>
        </p:nvSpPr>
        <p:spPr>
          <a:xfrm>
            <a:off x="7313612" y="5389082"/>
            <a:ext cx="1628775"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13" name="Text Placeholder 5">
            <a:extLst>
              <a:ext uri="{FF2B5EF4-FFF2-40B4-BE49-F238E27FC236}">
                <a16:creationId xmlns:a16="http://schemas.microsoft.com/office/drawing/2014/main" xmlns="" id="{EED6E484-ADE4-491D-A306-116A904F4278}"/>
              </a:ext>
            </a:extLst>
          </p:cNvPr>
          <p:cNvSpPr>
            <a:spLocks noGrp="1"/>
          </p:cNvSpPr>
          <p:nvPr>
            <p:ph type="body" sz="quarter" idx="26" hasCustomPrompt="1"/>
          </p:nvPr>
        </p:nvSpPr>
        <p:spPr>
          <a:xfrm>
            <a:off x="9756775" y="3145100"/>
            <a:ext cx="1630363" cy="318240"/>
          </a:xfrm>
        </p:spPr>
        <p:txBody>
          <a:bodyPr lIns="0" anchor="b" anchorCtr="0"/>
          <a:lstStyle>
            <a:lvl1pPr marL="0" indent="0" algn="l">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5" name="Text Placeholder 6">
            <a:extLst>
              <a:ext uri="{FF2B5EF4-FFF2-40B4-BE49-F238E27FC236}">
                <a16:creationId xmlns:a16="http://schemas.microsoft.com/office/drawing/2014/main" xmlns="" id="{1D494126-0696-4DB9-B563-2B5C9722422F}"/>
              </a:ext>
            </a:extLst>
          </p:cNvPr>
          <p:cNvSpPr>
            <a:spLocks noGrp="1"/>
          </p:cNvSpPr>
          <p:nvPr>
            <p:ph type="body" sz="quarter" idx="27" hasCustomPrompt="1"/>
          </p:nvPr>
        </p:nvSpPr>
        <p:spPr>
          <a:xfrm>
            <a:off x="9756775" y="5389082"/>
            <a:ext cx="1630363"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indent="0">
              <a:lnSpc>
                <a:spcPct val="80000"/>
              </a:lnSpc>
              <a:spcAft>
                <a:spcPts val="0"/>
              </a:spcAft>
              <a:buNone/>
              <a:defRPr sz="1100" b="1" cap="all" baseline="0"/>
            </a:lvl4pPr>
            <a:lvl5pPr indent="0">
              <a:lnSpc>
                <a:spcPct val="80000"/>
              </a:lnSpc>
              <a:spcAft>
                <a:spcPts val="0"/>
              </a:spcAft>
              <a:buNone/>
              <a:defRPr sz="1100" b="1" cap="all" baseline="0"/>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3" y="1645033"/>
            <a:ext cx="5700711" cy="3745114"/>
          </a:xfrm>
          <a:solidFill>
            <a:srgbClr val="F6F6F4"/>
          </a:solidFill>
        </p:spPr>
        <p:txBody>
          <a:bodyPr tIns="0" anchor="t" anchorCtr="0"/>
          <a:lstStyle>
            <a:lvl1pPr marL="0" indent="0">
              <a:spcAft>
                <a:spcPts val="0"/>
              </a:spcAft>
              <a:buNone/>
              <a:defRPr/>
            </a:lvl1pPr>
          </a:lstStyle>
          <a:p>
            <a:r>
              <a:rPr lang="en-GB" noProof="0"/>
              <a:t>Mark placeholder to insert image</a:t>
            </a:r>
            <a:endParaRPr lang="en-GB" noProof="0"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7313613" y="1645031"/>
            <a:ext cx="1628775" cy="3745116"/>
          </a:xfrm>
          <a:solidFill>
            <a:srgbClr val="F6F6F4"/>
          </a:solidFill>
        </p:spPr>
        <p:txBody>
          <a:bodyPr tIns="0" anchor="t" anchorCtr="0"/>
          <a:lstStyle>
            <a:lvl1pPr marL="0" indent="0">
              <a:spcAft>
                <a:spcPts val="0"/>
              </a:spcAft>
              <a:buNone/>
              <a:defRPr/>
            </a:lvl1pPr>
          </a:lstStyle>
          <a:p>
            <a:r>
              <a:rPr lang="en-GB" noProof="0"/>
              <a:t>Mark placeholder to insert image</a:t>
            </a:r>
            <a:endParaRPr lang="en-GB" noProof="0" dirty="0"/>
          </a:p>
        </p:txBody>
      </p:sp>
      <p:sp>
        <p:nvSpPr>
          <p:cNvPr id="6" name="Picture Placeholder 3">
            <a:extLst>
              <a:ext uri="{FF2B5EF4-FFF2-40B4-BE49-F238E27FC236}">
                <a16:creationId xmlns:a16="http://schemas.microsoft.com/office/drawing/2014/main" xmlns="" id="{79B77179-6BCC-4E37-AE98-B3C52EB6D1B1}"/>
              </a:ext>
            </a:extLst>
          </p:cNvPr>
          <p:cNvSpPr>
            <a:spLocks noGrp="1"/>
          </p:cNvSpPr>
          <p:nvPr>
            <p:ph type="pic" sz="quarter" idx="17" hasCustomPrompt="1"/>
          </p:nvPr>
        </p:nvSpPr>
        <p:spPr>
          <a:xfrm>
            <a:off x="9756775" y="1645032"/>
            <a:ext cx="1630363" cy="1483869"/>
          </a:xfrm>
          <a:solidFill>
            <a:srgbClr val="F6F6F4"/>
          </a:solidFill>
        </p:spPr>
        <p:txBody>
          <a:bodyPr tIns="0" anchor="t" anchorCtr="0"/>
          <a:lstStyle>
            <a:lvl1pPr marL="0" indent="0">
              <a:spcAft>
                <a:spcPts val="0"/>
              </a:spcAft>
              <a:buNone/>
              <a:defRPr/>
            </a:lvl1pPr>
          </a:lstStyle>
          <a:p>
            <a:r>
              <a:rPr lang="en-GB" noProof="0"/>
              <a:t>Mark placeholder to insert image</a:t>
            </a:r>
            <a:endParaRPr lang="en-GB" noProof="0" dirty="0"/>
          </a:p>
        </p:txBody>
      </p:sp>
      <p:sp>
        <p:nvSpPr>
          <p:cNvPr id="16" name="Picture Placeholder 3">
            <a:extLst>
              <a:ext uri="{FF2B5EF4-FFF2-40B4-BE49-F238E27FC236}">
                <a16:creationId xmlns:a16="http://schemas.microsoft.com/office/drawing/2014/main" xmlns="" id="{4FC1400A-42D9-4C67-90D8-FACAEC662237}"/>
              </a:ext>
            </a:extLst>
          </p:cNvPr>
          <p:cNvSpPr>
            <a:spLocks noGrp="1"/>
          </p:cNvSpPr>
          <p:nvPr>
            <p:ph type="pic" sz="quarter" idx="21" hasCustomPrompt="1"/>
          </p:nvPr>
        </p:nvSpPr>
        <p:spPr>
          <a:xfrm>
            <a:off x="9756775" y="3906279"/>
            <a:ext cx="1630363" cy="1483869"/>
          </a:xfrm>
          <a:solidFill>
            <a:srgbClr val="F6F6F4"/>
          </a:solidFill>
        </p:spPr>
        <p:txBody>
          <a:bodyPr tIns="0" anchor="t" anchorCtr="0"/>
          <a:lstStyle>
            <a:lvl1pPr marL="0" indent="0">
              <a:spcAft>
                <a:spcPts val="0"/>
              </a:spcAft>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5" name="Footer Placeholder 4">
            <a:extLst>
              <a:ext uri="{FF2B5EF4-FFF2-40B4-BE49-F238E27FC236}">
                <a16:creationId xmlns:a16="http://schemas.microsoft.com/office/drawing/2014/main" xmlns="" id="{4567020D-E32F-49AD-ADAE-9E64ADBB8FDF}"/>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8" name="Date_DateCustomA">
            <a:extLst>
              <a:ext uri="{FF2B5EF4-FFF2-40B4-BE49-F238E27FC236}">
                <a16:creationId xmlns:a16="http://schemas.microsoft.com/office/drawing/2014/main" xmlns="" id="{32279A45-1217-4472-8344-3C0A19130A7A}"/>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893200B9-2419-488B-B3B4-69557D1FB50C}" type="datetime1">
              <a:rPr lang="en-GB" smtClean="0"/>
              <a:t>8/8/20</a:t>
            </a:fld>
            <a:endParaRPr lang="en-GB" dirty="0"/>
          </a:p>
        </p:txBody>
      </p:sp>
    </p:spTree>
    <p:extLst>
      <p:ext uri="{BB962C8B-B14F-4D97-AF65-F5344CB8AC3E}">
        <p14:creationId xmlns:p14="http://schemas.microsoft.com/office/powerpoint/2010/main" val="3338985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images (B)">
    <p:spTree>
      <p:nvGrpSpPr>
        <p:cNvPr id="1" name=""/>
        <p:cNvGrpSpPr/>
        <p:nvPr/>
      </p:nvGrpSpPr>
      <p:grpSpPr>
        <a:xfrm>
          <a:off x="0" y="0"/>
          <a:ext cx="0" cy="0"/>
          <a:chOff x="0" y="0"/>
          <a:chExt cx="0" cy="0"/>
        </a:xfrm>
      </p:grpSpPr>
      <p:sp>
        <p:nvSpPr>
          <p:cNvPr id="17" name="Title 7">
            <a:extLst>
              <a:ext uri="{FF2B5EF4-FFF2-40B4-BE49-F238E27FC236}">
                <a16:creationId xmlns:a16="http://schemas.microsoft.com/office/drawing/2014/main" xmlns="" id="{6DA88F43-D409-4504-A063-DA4B451A4720}"/>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3" y="1645033"/>
            <a:ext cx="5700711"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6926" y="5389082"/>
            <a:ext cx="5702300" cy="317981"/>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2" name="Text Placeholder 4">
            <a:extLst>
              <a:ext uri="{FF2B5EF4-FFF2-40B4-BE49-F238E27FC236}">
                <a16:creationId xmlns:a16="http://schemas.microsoft.com/office/drawing/2014/main" xmlns="" id="{A1F7B2BE-FFF8-4897-A35A-DDFEEB4911B6}"/>
              </a:ext>
            </a:extLst>
          </p:cNvPr>
          <p:cNvSpPr>
            <a:spLocks noGrp="1"/>
          </p:cNvSpPr>
          <p:nvPr>
            <p:ph type="body" sz="quarter" idx="25" hasCustomPrompt="1"/>
          </p:nvPr>
        </p:nvSpPr>
        <p:spPr>
          <a:xfrm>
            <a:off x="7313612" y="3146400"/>
            <a:ext cx="4073526"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7313612" y="1645031"/>
            <a:ext cx="4073526" cy="1483869"/>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3" name="Text Placeholder 5">
            <a:extLst>
              <a:ext uri="{FF2B5EF4-FFF2-40B4-BE49-F238E27FC236}">
                <a16:creationId xmlns:a16="http://schemas.microsoft.com/office/drawing/2014/main" xmlns="" id="{735B3C8D-4ACE-428F-8AD3-7A13F1213FD2}"/>
              </a:ext>
            </a:extLst>
          </p:cNvPr>
          <p:cNvSpPr>
            <a:spLocks noGrp="1"/>
          </p:cNvSpPr>
          <p:nvPr>
            <p:ph type="body" sz="quarter" idx="26" hasCustomPrompt="1"/>
          </p:nvPr>
        </p:nvSpPr>
        <p:spPr>
          <a:xfrm>
            <a:off x="7313613" y="5389082"/>
            <a:ext cx="1628775" cy="318240"/>
          </a:xfrm>
        </p:spPr>
        <p:txBody>
          <a:bodyPr lIns="0" anchor="b" anchorCtr="0"/>
          <a:lstStyle>
            <a:lvl1pPr marL="0" indent="0" algn="l">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15" name="Text Placeholder 6">
            <a:extLst>
              <a:ext uri="{FF2B5EF4-FFF2-40B4-BE49-F238E27FC236}">
                <a16:creationId xmlns:a16="http://schemas.microsoft.com/office/drawing/2014/main" xmlns="" id="{C7A95160-7865-47B1-BBD0-32DA9C96FEC4}"/>
              </a:ext>
            </a:extLst>
          </p:cNvPr>
          <p:cNvSpPr>
            <a:spLocks noGrp="1"/>
          </p:cNvSpPr>
          <p:nvPr>
            <p:ph type="body" sz="quarter" idx="27" hasCustomPrompt="1"/>
          </p:nvPr>
        </p:nvSpPr>
        <p:spPr>
          <a:xfrm>
            <a:off x="9756774" y="5389082"/>
            <a:ext cx="1630364"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indent="0">
              <a:lnSpc>
                <a:spcPct val="80000"/>
              </a:lnSpc>
              <a:spcAft>
                <a:spcPts val="0"/>
              </a:spcAft>
              <a:buNone/>
              <a:defRPr sz="1100" b="1" cap="all" baseline="0"/>
            </a:lvl4pPr>
            <a:lvl5pPr indent="0">
              <a:lnSpc>
                <a:spcPct val="80000"/>
              </a:lnSpc>
              <a:spcAft>
                <a:spcPts val="0"/>
              </a:spcAft>
              <a:buNone/>
              <a:defRPr sz="1100" b="1" cap="all" baseline="0"/>
            </a:lvl5pPr>
          </a:lstStyle>
          <a:p>
            <a:pPr lvl="0"/>
            <a:r>
              <a:rPr lang="en-GB"/>
              <a:t>Image text</a:t>
            </a:r>
            <a:endParaRPr lang="en-GB" dirty="0"/>
          </a:p>
        </p:txBody>
      </p:sp>
      <p:sp>
        <p:nvSpPr>
          <p:cNvPr id="18" name="Picture Placeholder 3">
            <a:extLst>
              <a:ext uri="{FF2B5EF4-FFF2-40B4-BE49-F238E27FC236}">
                <a16:creationId xmlns:a16="http://schemas.microsoft.com/office/drawing/2014/main" xmlns="" id="{E3623DC9-8DA0-4C2E-9B79-E43514C6D031}"/>
              </a:ext>
            </a:extLst>
          </p:cNvPr>
          <p:cNvSpPr>
            <a:spLocks noGrp="1"/>
          </p:cNvSpPr>
          <p:nvPr>
            <p:ph type="pic" sz="quarter" idx="23" hasCustomPrompt="1"/>
          </p:nvPr>
        </p:nvSpPr>
        <p:spPr>
          <a:xfrm>
            <a:off x="7313613" y="3906278"/>
            <a:ext cx="1628775"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6" name="Picture Placeholder 3">
            <a:extLst>
              <a:ext uri="{FF2B5EF4-FFF2-40B4-BE49-F238E27FC236}">
                <a16:creationId xmlns:a16="http://schemas.microsoft.com/office/drawing/2014/main" xmlns="" id="{4FC1400A-42D9-4C67-90D8-FACAEC662237}"/>
              </a:ext>
            </a:extLst>
          </p:cNvPr>
          <p:cNvSpPr>
            <a:spLocks noGrp="1"/>
          </p:cNvSpPr>
          <p:nvPr>
            <p:ph type="pic" sz="quarter" idx="21" hasCustomPrompt="1"/>
          </p:nvPr>
        </p:nvSpPr>
        <p:spPr>
          <a:xfrm>
            <a:off x="9756774" y="3906279"/>
            <a:ext cx="1630364"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9" name="Footer Placeholder 4">
            <a:extLst>
              <a:ext uri="{FF2B5EF4-FFF2-40B4-BE49-F238E27FC236}">
                <a16:creationId xmlns:a16="http://schemas.microsoft.com/office/drawing/2014/main" xmlns="" id="{651A90D8-504E-4DC5-901B-5180BA0DE165}"/>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21" name="Date_DateCustomA">
            <a:extLst>
              <a:ext uri="{FF2B5EF4-FFF2-40B4-BE49-F238E27FC236}">
                <a16:creationId xmlns:a16="http://schemas.microsoft.com/office/drawing/2014/main" xmlns="" id="{C64ACC7F-7EC9-4D88-B2D9-4BD783C75A0C}"/>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F36191CC-81E4-40E2-A3EA-FD9630412644}" type="datetime1">
              <a:rPr lang="en-GB" smtClean="0"/>
              <a:t>8/8/20</a:t>
            </a:fld>
            <a:endParaRPr lang="en-GB" dirty="0"/>
          </a:p>
        </p:txBody>
      </p:sp>
    </p:spTree>
    <p:extLst>
      <p:ext uri="{BB962C8B-B14F-4D97-AF65-F5344CB8AC3E}">
        <p14:creationId xmlns:p14="http://schemas.microsoft.com/office/powerpoint/2010/main" val="54300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dark image ">
    <p:spTree>
      <p:nvGrpSpPr>
        <p:cNvPr id="1" name=""/>
        <p:cNvGrpSpPr/>
        <p:nvPr/>
      </p:nvGrpSpPr>
      <p:grpSpPr>
        <a:xfrm>
          <a:off x="0" y="0"/>
          <a:ext cx="0" cy="0"/>
          <a:chOff x="0" y="0"/>
          <a:chExt cx="0" cy="0"/>
        </a:xfrm>
      </p:grpSpPr>
      <p:sp>
        <p:nvSpPr>
          <p:cNvPr id="21" name="Picture Placeholder 9">
            <a:extLst>
              <a:ext uri="{FF2B5EF4-FFF2-40B4-BE49-F238E27FC236}">
                <a16:creationId xmlns:a16="http://schemas.microsoft.com/office/drawing/2014/main" xmlns="" id="{645FE9CD-1ED4-4BAB-A2E6-81FAE97D5AA5}"/>
              </a:ext>
            </a:extLst>
          </p:cNvPr>
          <p:cNvSpPr>
            <a:spLocks noGrp="1"/>
          </p:cNvSpPr>
          <p:nvPr>
            <p:ph type="pic" sz="quarter" idx="10" hasCustomPrompt="1"/>
          </p:nvPr>
        </p:nvSpPr>
        <p:spPr>
          <a:xfrm>
            <a:off x="0" y="0"/>
            <a:ext cx="12190413" cy="6859588"/>
          </a:xfrm>
          <a:solidFill>
            <a:srgbClr val="F6F6F4"/>
          </a:solidFill>
          <a:ln>
            <a:noFill/>
          </a:ln>
        </p:spPr>
        <p:txBody>
          <a:bodyPr tIns="0" anchor="t" anchorCtr="0"/>
          <a:lstStyle>
            <a:lvl1pPr algn="ctr">
              <a:buNone/>
              <a:defRPr>
                <a:solidFill>
                  <a:schemeClr val="tx1"/>
                </a:solidFill>
              </a:defRPr>
            </a:lvl1pPr>
          </a:lstStyle>
          <a:p>
            <a:r>
              <a:rPr lang="en-GB" noProof="0"/>
              <a:t>Mark placeholder to insert image</a:t>
            </a:r>
            <a:endParaRPr lang="en-GB" noProof="0" dirty="0"/>
          </a:p>
        </p:txBody>
      </p:sp>
      <p:sp>
        <p:nvSpPr>
          <p:cNvPr id="13" name="FLD_PresentationTitle">
            <a:extLst>
              <a:ext uri="{FF2B5EF4-FFF2-40B4-BE49-F238E27FC236}">
                <a16:creationId xmlns:a16="http://schemas.microsoft.com/office/drawing/2014/main" xmlns="" id="{14D760D6-4511-4FB6-834E-914C8197AE93}"/>
              </a:ext>
            </a:extLst>
          </p:cNvPr>
          <p:cNvSpPr>
            <a:spLocks noGrp="1"/>
          </p:cNvSpPr>
          <p:nvPr>
            <p:ph type="ctrTitle" hasCustomPrompt="1"/>
          </p:nvPr>
        </p:nvSpPr>
        <p:spPr>
          <a:xfrm>
            <a:off x="798513" y="409569"/>
            <a:ext cx="9773110" cy="681548"/>
          </a:xfrm>
        </p:spPr>
        <p:txBody>
          <a:bodyPr tIns="0" anchor="t" anchorCtr="0"/>
          <a:lstStyle>
            <a:lvl1pPr>
              <a:defRPr sz="4800" cap="all" spc="-150" baseline="0" smtClean="0">
                <a:solidFill>
                  <a:schemeClr val="tx2"/>
                </a:solidFill>
                <a:latin typeface="Verdana" pitchFamily="34" charset="0"/>
              </a:defRPr>
            </a:lvl1pPr>
          </a:lstStyle>
          <a:p>
            <a:r>
              <a:rPr lang="en-GB" noProof="0" dirty="0"/>
              <a:t>Headline</a:t>
            </a:r>
          </a:p>
        </p:txBody>
      </p:sp>
      <p:sp>
        <p:nvSpPr>
          <p:cNvPr id="15" name="FLD_PresentationTitle_2">
            <a:extLst>
              <a:ext uri="{FF2B5EF4-FFF2-40B4-BE49-F238E27FC236}">
                <a16:creationId xmlns:a16="http://schemas.microsoft.com/office/drawing/2014/main" xmlns="" id="{97052B4B-9CE9-499F-8A38-BF912EBD1177}"/>
              </a:ext>
            </a:extLst>
          </p:cNvPr>
          <p:cNvSpPr>
            <a:spLocks noGrp="1" noChangeArrowheads="1"/>
          </p:cNvSpPr>
          <p:nvPr>
            <p:ph type="subTitle" sz="quarter" idx="1" hasCustomPrompt="1"/>
          </p:nvPr>
        </p:nvSpPr>
        <p:spPr>
          <a:xfrm>
            <a:off x="798513" y="1139744"/>
            <a:ext cx="9772650" cy="1254562"/>
          </a:xfrm>
        </p:spPr>
        <p:txBody>
          <a:bodyPr lIns="0"/>
          <a:lstStyle>
            <a:lvl1pPr marL="0" indent="0">
              <a:lnSpc>
                <a:spcPct val="100000"/>
              </a:lnSpc>
              <a:spcAft>
                <a:spcPts val="0"/>
              </a:spcAft>
              <a:buFontTx/>
              <a:buNone/>
              <a:defRPr sz="4800" b="1" cap="all" spc="-150" baseline="0" smtClean="0">
                <a:solidFill>
                  <a:schemeClr val="bg1"/>
                </a:solidFill>
                <a:latin typeface="Verdana" pitchFamily="34" charset="0"/>
              </a:defRPr>
            </a:lvl1pPr>
          </a:lstStyle>
          <a:p>
            <a:r>
              <a:rPr lang="en-GB" noProof="0" dirty="0"/>
              <a:t>Headline</a:t>
            </a:r>
          </a:p>
        </p:txBody>
      </p:sp>
      <p:sp>
        <p:nvSpPr>
          <p:cNvPr id="20" name="FLD_PresentationSubtitle">
            <a:extLst>
              <a:ext uri="{FF2B5EF4-FFF2-40B4-BE49-F238E27FC236}">
                <a16:creationId xmlns:a16="http://schemas.microsoft.com/office/drawing/2014/main" xmlns="" id="{735D5C9D-0ACC-4AA8-AD82-A264D57A9D7E}"/>
              </a:ext>
            </a:extLst>
          </p:cNvPr>
          <p:cNvSpPr>
            <a:spLocks noGrp="1"/>
          </p:cNvSpPr>
          <p:nvPr>
            <p:ph type="body" sz="quarter" idx="11" hasCustomPrompt="1"/>
          </p:nvPr>
        </p:nvSpPr>
        <p:spPr>
          <a:xfrm>
            <a:off x="798513" y="5020098"/>
            <a:ext cx="8136879" cy="1084262"/>
          </a:xfrm>
        </p:spPr>
        <p:txBody>
          <a:bodyPr lIns="0"/>
          <a:lstStyle>
            <a:lvl1pPr marL="0" indent="0">
              <a:buFont typeface="Arial" panose="020B0604020202020204" pitchFamily="34" charset="0"/>
              <a:buChar char="​"/>
              <a:defRPr sz="1600">
                <a:solidFill>
                  <a:schemeClr val="bg1"/>
                </a:solidFill>
              </a:defRPr>
            </a:lvl1pPr>
          </a:lstStyle>
          <a:p>
            <a:pPr lvl="0"/>
            <a:r>
              <a:rPr lang="en-GB"/>
              <a:t>Subtitle</a:t>
            </a:r>
            <a:endParaRPr lang="en-GB" dirty="0"/>
          </a:p>
        </p:txBody>
      </p:sp>
      <p:sp>
        <p:nvSpPr>
          <p:cNvPr id="7"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tx1"/>
              </a:solidFill>
              <a:effectLst/>
              <a:uLnTx/>
              <a:uFillTx/>
              <a:latin typeface="Verdana"/>
              <a:ea typeface="Verdana" pitchFamily="34" charset="0"/>
              <a:cs typeface="Verdana" pitchFamily="34" charset="0"/>
            </a:endParaRPr>
          </a:p>
        </p:txBody>
      </p:sp>
      <p:sp>
        <p:nvSpPr>
          <p:cNvPr id="8"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tx1"/>
              </a:solidFill>
              <a:effectLst/>
              <a:uLnTx/>
              <a:uFillTx/>
              <a:latin typeface="Verdana"/>
              <a:ea typeface="Verdana" pitchFamily="34" charset="0"/>
              <a:cs typeface="Verdana" pitchFamily="34" charset="0"/>
            </a:endParaRPr>
          </a:p>
        </p:txBody>
      </p:sp>
      <p:sp>
        <p:nvSpPr>
          <p:cNvPr id="19" name="Slide Number Placeholder 5" hidden="1">
            <a:extLst>
              <a:ext uri="{FF2B5EF4-FFF2-40B4-BE49-F238E27FC236}">
                <a16:creationId xmlns:a16="http://schemas.microsoft.com/office/drawing/2014/main" xmlns="" id="{F31626DF-C504-456C-BABA-F9E112AEAE62}"/>
              </a:ext>
            </a:extLst>
          </p:cNvPr>
          <p:cNvSpPr>
            <a:spLocks noGrp="1"/>
          </p:cNvSpPr>
          <p:nvPr>
            <p:ph type="sldNum" sz="quarter" idx="4"/>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lgn="r">
              <a:defRPr sz="100">
                <a:noFill/>
              </a:defRPr>
            </a:lvl1pPr>
          </a:lstStyle>
          <a:p>
            <a:endParaRPr lang="en-GB" dirty="0"/>
          </a:p>
        </p:txBody>
      </p:sp>
      <p:sp>
        <p:nvSpPr>
          <p:cNvPr id="22" name="Footer Placeholder 4" hidden="1">
            <a:extLst>
              <a:ext uri="{FF2B5EF4-FFF2-40B4-BE49-F238E27FC236}">
                <a16:creationId xmlns:a16="http://schemas.microsoft.com/office/drawing/2014/main" xmlns="" id="{148EA343-9CD9-4A35-8E70-A9FAF3855BD9}"/>
              </a:ext>
            </a:extLst>
          </p:cNvPr>
          <p:cNvSpPr>
            <a:spLocks noGrp="1"/>
          </p:cNvSpPr>
          <p:nvPr>
            <p:ph type="ftr" sz="quarter" idx="3"/>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defRPr lang="en-GB" sz="100" baseline="0">
                <a:noFill/>
              </a:defRPr>
            </a:lvl1pPr>
          </a:lstStyle>
          <a:p>
            <a:pPr algn="r"/>
            <a:endParaRPr lang="x-none" dirty="0"/>
          </a:p>
        </p:txBody>
      </p:sp>
      <p:sp>
        <p:nvSpPr>
          <p:cNvPr id="23" name="Date_DateCustomA" hidden="1">
            <a:extLst>
              <a:ext uri="{FF2B5EF4-FFF2-40B4-BE49-F238E27FC236}">
                <a16:creationId xmlns:a16="http://schemas.microsoft.com/office/drawing/2014/main" xmlns="" id="{D46E539C-AF02-4268-B134-91B646ABB7B9}"/>
              </a:ext>
            </a:extLst>
          </p:cNvPr>
          <p:cNvSpPr>
            <a:spLocks noGrp="1"/>
          </p:cNvSpPr>
          <p:nvPr>
            <p:ph type="dt" sz="half" idx="2"/>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buNone/>
              <a:defRPr lang="en-GB" sz="100" smtClean="0">
                <a:noFill/>
              </a:defRPr>
            </a:lvl1pPr>
          </a:lstStyle>
          <a:p>
            <a:pPr algn="r"/>
            <a:endParaRPr lang="x-none" dirty="0"/>
          </a:p>
        </p:txBody>
      </p:sp>
      <p:sp>
        <p:nvSpPr>
          <p:cNvPr id="12" name="Text Placeholder 2">
            <a:extLst>
              <a:ext uri="{FF2B5EF4-FFF2-40B4-BE49-F238E27FC236}">
                <a16:creationId xmlns:a16="http://schemas.microsoft.com/office/drawing/2014/main" xmlns="" id="{CB71DD6B-2BD1-40F7-8209-3A56F244488F}"/>
              </a:ext>
            </a:extLst>
          </p:cNvPr>
          <p:cNvSpPr>
            <a:spLocks noGrp="1"/>
          </p:cNvSpPr>
          <p:nvPr>
            <p:ph type="body" sz="quarter" idx="12" hasCustomPrompt="1"/>
          </p:nvPr>
        </p:nvSpPr>
        <p:spPr>
          <a:xfrm>
            <a:off x="798513" y="6159600"/>
            <a:ext cx="2826000" cy="255600"/>
          </a:xfrm>
          <a:blipFill>
            <a:blip r:embed="rId2"/>
            <a:stretch>
              <a:fillRect/>
            </a:stretch>
          </a:blipFill>
        </p:spPr>
        <p:txBody>
          <a:bodyPr/>
          <a:lstStyle>
            <a:lvl1pPr marL="0" indent="0">
              <a:buNone/>
              <a:defRPr sz="100">
                <a:noFill/>
              </a:defRPr>
            </a:lvl1pPr>
          </a:lstStyle>
          <a:p>
            <a:pPr lvl="0"/>
            <a:r>
              <a:rPr lang="en-US" dirty="0"/>
              <a:t>.</a:t>
            </a:r>
          </a:p>
        </p:txBody>
      </p:sp>
    </p:spTree>
    <p:extLst>
      <p:ext uri="{BB962C8B-B14F-4D97-AF65-F5344CB8AC3E}">
        <p14:creationId xmlns:p14="http://schemas.microsoft.com/office/powerpoint/2010/main" val="2598685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images (A)">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6926" y="5390147"/>
            <a:ext cx="5702300" cy="316916"/>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20" name="Text Placeholder 4">
            <a:extLst>
              <a:ext uri="{FF2B5EF4-FFF2-40B4-BE49-F238E27FC236}">
                <a16:creationId xmlns:a16="http://schemas.microsoft.com/office/drawing/2014/main" xmlns="" id="{42DF0A72-5AF0-4ACE-B2DB-4155F465E0B5}"/>
              </a:ext>
            </a:extLst>
          </p:cNvPr>
          <p:cNvSpPr>
            <a:spLocks noGrp="1"/>
          </p:cNvSpPr>
          <p:nvPr>
            <p:ph type="body" sz="quarter" idx="25" hasCustomPrompt="1"/>
          </p:nvPr>
        </p:nvSpPr>
        <p:spPr>
          <a:xfrm>
            <a:off x="7313612" y="3144921"/>
            <a:ext cx="1628776"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21" name="Text Placeholder 5">
            <a:extLst>
              <a:ext uri="{FF2B5EF4-FFF2-40B4-BE49-F238E27FC236}">
                <a16:creationId xmlns:a16="http://schemas.microsoft.com/office/drawing/2014/main" xmlns="" id="{0F958486-0A01-4664-898B-849018028B9C}"/>
              </a:ext>
            </a:extLst>
          </p:cNvPr>
          <p:cNvSpPr>
            <a:spLocks noGrp="1"/>
          </p:cNvSpPr>
          <p:nvPr>
            <p:ph type="body" sz="quarter" idx="26" hasCustomPrompt="1"/>
          </p:nvPr>
        </p:nvSpPr>
        <p:spPr>
          <a:xfrm>
            <a:off x="7313612" y="5389200"/>
            <a:ext cx="1628776" cy="318240"/>
          </a:xfrm>
        </p:spPr>
        <p:txBody>
          <a:bodyPr lIns="0" anchor="b" anchorCtr="0"/>
          <a:lstStyle>
            <a:lvl1pPr marL="0" indent="0" algn="l">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22" name="Text Placeholder 6">
            <a:extLst>
              <a:ext uri="{FF2B5EF4-FFF2-40B4-BE49-F238E27FC236}">
                <a16:creationId xmlns:a16="http://schemas.microsoft.com/office/drawing/2014/main" xmlns="" id="{72AE0D8A-202F-43F6-AB72-839F68F575A8}"/>
              </a:ext>
            </a:extLst>
          </p:cNvPr>
          <p:cNvSpPr>
            <a:spLocks noGrp="1"/>
          </p:cNvSpPr>
          <p:nvPr>
            <p:ph type="body" sz="quarter" idx="27" hasCustomPrompt="1"/>
          </p:nvPr>
        </p:nvSpPr>
        <p:spPr>
          <a:xfrm>
            <a:off x="9756774" y="3144921"/>
            <a:ext cx="1630364"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indent="0">
              <a:lnSpc>
                <a:spcPct val="80000"/>
              </a:lnSpc>
              <a:spcAft>
                <a:spcPts val="0"/>
              </a:spcAft>
              <a:buNone/>
              <a:defRPr sz="1100" b="1" cap="all" baseline="0"/>
            </a:lvl4pPr>
            <a:lvl5pPr indent="0">
              <a:lnSpc>
                <a:spcPct val="80000"/>
              </a:lnSpc>
              <a:spcAft>
                <a:spcPts val="0"/>
              </a:spcAft>
              <a:buNone/>
              <a:defRPr sz="1100" b="1" cap="all" baseline="0"/>
            </a:lvl5pPr>
          </a:lstStyle>
          <a:p>
            <a:pPr lvl="0"/>
            <a:r>
              <a:rPr lang="en-GB"/>
              <a:t>Image text</a:t>
            </a:r>
            <a:endParaRPr lang="en-GB" dirty="0"/>
          </a:p>
        </p:txBody>
      </p:sp>
      <p:sp>
        <p:nvSpPr>
          <p:cNvPr id="5" name="Text Placeholder 7">
            <a:extLst>
              <a:ext uri="{FF2B5EF4-FFF2-40B4-BE49-F238E27FC236}">
                <a16:creationId xmlns:a16="http://schemas.microsoft.com/office/drawing/2014/main" xmlns="" id="{553D49DA-A17B-44D7-8EBB-64C685A23079}"/>
              </a:ext>
            </a:extLst>
          </p:cNvPr>
          <p:cNvSpPr>
            <a:spLocks noGrp="1"/>
          </p:cNvSpPr>
          <p:nvPr>
            <p:ph type="body" sz="quarter" idx="28" hasCustomPrompt="1"/>
          </p:nvPr>
        </p:nvSpPr>
        <p:spPr>
          <a:xfrm>
            <a:off x="9756774" y="5389200"/>
            <a:ext cx="1630364"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3" y="1645033"/>
            <a:ext cx="5700711" cy="3745114"/>
          </a:xfrm>
          <a:solidFill>
            <a:srgbClr val="F6F6F4"/>
          </a:solidFill>
        </p:spPr>
        <p:txBody>
          <a:bodyPr tIns="0" anchor="t" anchorCtr="0"/>
          <a:lstStyle>
            <a:lvl1pPr>
              <a:buNone/>
              <a:defRPr/>
            </a:lvl1pPr>
          </a:lstStyle>
          <a:p>
            <a:r>
              <a:rPr lang="en-GB" noProof="0"/>
              <a:t>Mark placeholder to insert image</a:t>
            </a:r>
            <a:endParaRPr lang="en-GB" noProof="0"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7313612" y="1645031"/>
            <a:ext cx="1628776"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8" name="Picture Placeholder 3">
            <a:extLst>
              <a:ext uri="{FF2B5EF4-FFF2-40B4-BE49-F238E27FC236}">
                <a16:creationId xmlns:a16="http://schemas.microsoft.com/office/drawing/2014/main" xmlns="" id="{E3623DC9-8DA0-4C2E-9B79-E43514C6D031}"/>
              </a:ext>
            </a:extLst>
          </p:cNvPr>
          <p:cNvSpPr>
            <a:spLocks noGrp="1"/>
          </p:cNvSpPr>
          <p:nvPr>
            <p:ph type="pic" sz="quarter" idx="23" hasCustomPrompt="1"/>
          </p:nvPr>
        </p:nvSpPr>
        <p:spPr>
          <a:xfrm>
            <a:off x="7313612" y="3906278"/>
            <a:ext cx="1628776"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6" name="Picture Placeholder 3">
            <a:extLst>
              <a:ext uri="{FF2B5EF4-FFF2-40B4-BE49-F238E27FC236}">
                <a16:creationId xmlns:a16="http://schemas.microsoft.com/office/drawing/2014/main" xmlns="" id="{79B77179-6BCC-4E37-AE98-B3C52EB6D1B1}"/>
              </a:ext>
            </a:extLst>
          </p:cNvPr>
          <p:cNvSpPr>
            <a:spLocks noGrp="1"/>
          </p:cNvSpPr>
          <p:nvPr>
            <p:ph type="pic" sz="quarter" idx="17" hasCustomPrompt="1"/>
          </p:nvPr>
        </p:nvSpPr>
        <p:spPr>
          <a:xfrm>
            <a:off x="9756774" y="1645032"/>
            <a:ext cx="1630364"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6" name="Picture Placeholder 3">
            <a:extLst>
              <a:ext uri="{FF2B5EF4-FFF2-40B4-BE49-F238E27FC236}">
                <a16:creationId xmlns:a16="http://schemas.microsoft.com/office/drawing/2014/main" xmlns="" id="{4FC1400A-42D9-4C67-90D8-FACAEC662237}"/>
              </a:ext>
            </a:extLst>
          </p:cNvPr>
          <p:cNvSpPr>
            <a:spLocks noGrp="1"/>
          </p:cNvSpPr>
          <p:nvPr>
            <p:ph type="pic" sz="quarter" idx="21" hasCustomPrompt="1"/>
          </p:nvPr>
        </p:nvSpPr>
        <p:spPr>
          <a:xfrm>
            <a:off x="9756774" y="3906279"/>
            <a:ext cx="1630363"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5" name="Title 7">
            <a:extLst>
              <a:ext uri="{FF2B5EF4-FFF2-40B4-BE49-F238E27FC236}">
                <a16:creationId xmlns:a16="http://schemas.microsoft.com/office/drawing/2014/main" xmlns="" id="{109E8909-9BF2-426F-A556-859081C99CFB}"/>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7" name="Footer Placeholder 4">
            <a:extLst>
              <a:ext uri="{FF2B5EF4-FFF2-40B4-BE49-F238E27FC236}">
                <a16:creationId xmlns:a16="http://schemas.microsoft.com/office/drawing/2014/main" xmlns="" id="{89EC51AE-5F71-4517-A9E0-7E30DE0DEAED}"/>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23" name="Date_DateCustomA">
            <a:extLst>
              <a:ext uri="{FF2B5EF4-FFF2-40B4-BE49-F238E27FC236}">
                <a16:creationId xmlns:a16="http://schemas.microsoft.com/office/drawing/2014/main" xmlns="" id="{9986C71A-FB30-4BC3-80B0-20BC5417034B}"/>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F178DCDE-D1A1-4EB4-8F09-37541DFBB130}" type="datetime1">
              <a:rPr lang="en-GB" smtClean="0"/>
              <a:t>8/8/20</a:t>
            </a:fld>
            <a:endParaRPr lang="en-GB" dirty="0"/>
          </a:p>
        </p:txBody>
      </p:sp>
    </p:spTree>
    <p:extLst>
      <p:ext uri="{BB962C8B-B14F-4D97-AF65-F5344CB8AC3E}">
        <p14:creationId xmlns:p14="http://schemas.microsoft.com/office/powerpoint/2010/main" val="10050115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images (B)">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xmlns="" id="{CEF889C6-83CD-4604-AD8C-C94AFB21FCA2}"/>
              </a:ext>
            </a:extLst>
          </p:cNvPr>
          <p:cNvSpPr>
            <a:spLocks noGrp="1"/>
          </p:cNvSpPr>
          <p:nvPr>
            <p:ph type="body" sz="quarter" idx="14" hasCustomPrompt="1"/>
          </p:nvPr>
        </p:nvSpPr>
        <p:spPr>
          <a:xfrm>
            <a:off x="796925" y="5389200"/>
            <a:ext cx="3259138" cy="318240"/>
          </a:xfrm>
        </p:spPr>
        <p:txBody>
          <a:bodyPr lIns="0" anchor="b" anchorCtr="0"/>
          <a:lstStyle>
            <a:lvl1pPr marL="0" indent="0">
              <a:lnSpc>
                <a:spcPct val="80000"/>
              </a:lnSpc>
              <a:spcAft>
                <a:spcPts val="0"/>
              </a:spcAft>
              <a:buFont typeface="Arial" panose="020B0604020202020204" pitchFamily="34" charset="0"/>
              <a:buChar char="​"/>
              <a:defRPr sz="1100" b="1" i="0" cap="all" spc="-50" baseline="0">
                <a:solidFill>
                  <a:schemeClr val="tx1"/>
                </a:solidFill>
              </a:defRPr>
            </a:lvl1pPr>
            <a:lvl2pPr marL="0" indent="0">
              <a:lnSpc>
                <a:spcPct val="100000"/>
              </a:lnSpc>
              <a:buFont typeface="Arial" panose="020B0604020202020204" pitchFamily="34" charset="0"/>
              <a:buNone/>
              <a:defRPr sz="2400" baseline="0">
                <a:solidFill>
                  <a:schemeClr val="tx2"/>
                </a:solidFill>
              </a:defRPr>
            </a:lvl2pPr>
            <a:lvl3pPr marL="0" indent="0">
              <a:lnSpc>
                <a:spcPct val="100000"/>
              </a:lnSpc>
              <a:buFont typeface="Arial" panose="020B0604020202020204" pitchFamily="34" charset="0"/>
              <a:buChar char="​"/>
              <a:defRPr sz="1050" i="1">
                <a:solidFill>
                  <a:schemeClr val="bg2"/>
                </a:solidFill>
              </a:defRPr>
            </a:lvl3pPr>
            <a:lvl4pPr marL="176213" indent="-176213">
              <a:lnSpc>
                <a:spcPct val="100000"/>
              </a:lnSpc>
              <a:buFont typeface="+mj-lt"/>
              <a:buAutoNum type="arabicPeriod"/>
              <a:defRPr sz="1200">
                <a:solidFill>
                  <a:schemeClr val="bg2"/>
                </a:solidFill>
              </a:defRPr>
            </a:lvl4pPr>
            <a:lvl5pPr marL="176213" indent="-176213">
              <a:lnSpc>
                <a:spcPct val="100000"/>
              </a:lnSpc>
              <a:buFont typeface="+mj-lt"/>
              <a:buAutoNum type="alphaUcPeriod"/>
              <a:defRPr sz="1200" b="0" cap="none" baseline="0">
                <a:solidFill>
                  <a:schemeClr val="bg2"/>
                </a:solidFill>
              </a:defRPr>
            </a:lvl5pPr>
          </a:lstStyle>
          <a:p>
            <a:pPr lvl="0"/>
            <a:r>
              <a:rPr lang="en-GB"/>
              <a:t>Image text</a:t>
            </a:r>
            <a:endParaRPr lang="en-GB" dirty="0"/>
          </a:p>
        </p:txBody>
      </p:sp>
      <p:sp>
        <p:nvSpPr>
          <p:cNvPr id="15" name="Text Placeholder 4">
            <a:extLst>
              <a:ext uri="{FF2B5EF4-FFF2-40B4-BE49-F238E27FC236}">
                <a16:creationId xmlns:a16="http://schemas.microsoft.com/office/drawing/2014/main" xmlns="" id="{F02B0B2F-7F53-4AFC-9446-DB6C5777E698}"/>
              </a:ext>
            </a:extLst>
          </p:cNvPr>
          <p:cNvSpPr>
            <a:spLocks noGrp="1"/>
          </p:cNvSpPr>
          <p:nvPr>
            <p:ph type="body" sz="quarter" idx="27" hasCustomPrompt="1"/>
          </p:nvPr>
        </p:nvSpPr>
        <p:spPr>
          <a:xfrm>
            <a:off x="4875214" y="3146400"/>
            <a:ext cx="6485932"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spcAft>
                <a:spcPts val="0"/>
              </a:spcAft>
              <a:buNone/>
              <a:defRPr sz="1100" b="1" cap="all" baseline="0"/>
            </a:lvl5pPr>
          </a:lstStyle>
          <a:p>
            <a:pPr lvl="0"/>
            <a:r>
              <a:rPr lang="en-GB"/>
              <a:t>Image Text</a:t>
            </a:r>
            <a:endParaRPr lang="en-GB" dirty="0"/>
          </a:p>
        </p:txBody>
      </p:sp>
      <p:sp>
        <p:nvSpPr>
          <p:cNvPr id="20" name="Text Placeholder 5">
            <a:extLst>
              <a:ext uri="{FF2B5EF4-FFF2-40B4-BE49-F238E27FC236}">
                <a16:creationId xmlns:a16="http://schemas.microsoft.com/office/drawing/2014/main" xmlns="" id="{0662756F-E3F0-402D-9E22-0BE6B392C8C9}"/>
              </a:ext>
            </a:extLst>
          </p:cNvPr>
          <p:cNvSpPr>
            <a:spLocks noGrp="1"/>
          </p:cNvSpPr>
          <p:nvPr>
            <p:ph type="body" sz="quarter" idx="28" hasCustomPrompt="1"/>
          </p:nvPr>
        </p:nvSpPr>
        <p:spPr>
          <a:xfrm>
            <a:off x="4870451" y="5389200"/>
            <a:ext cx="1625600" cy="318240"/>
          </a:xfrm>
        </p:spPr>
        <p:txBody>
          <a:bodyPr lIns="0" anchor="b" anchorCtr="0"/>
          <a:lstStyle>
            <a:lvl1pPr marL="0" indent="0" algn="l">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21" name="Text Placeholder 6">
            <a:extLst>
              <a:ext uri="{FF2B5EF4-FFF2-40B4-BE49-F238E27FC236}">
                <a16:creationId xmlns:a16="http://schemas.microsoft.com/office/drawing/2014/main" xmlns="" id="{BE7208CB-CE86-4F3D-B12C-D8268891AA47}"/>
              </a:ext>
            </a:extLst>
          </p:cNvPr>
          <p:cNvSpPr>
            <a:spLocks noGrp="1"/>
          </p:cNvSpPr>
          <p:nvPr>
            <p:ph type="body" sz="quarter" idx="29" hasCustomPrompt="1"/>
          </p:nvPr>
        </p:nvSpPr>
        <p:spPr>
          <a:xfrm>
            <a:off x="7313613" y="5389200"/>
            <a:ext cx="1628775"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indent="0">
              <a:lnSpc>
                <a:spcPct val="80000"/>
              </a:lnSpc>
              <a:spcAft>
                <a:spcPts val="0"/>
              </a:spcAft>
              <a:buNone/>
              <a:defRPr sz="1100" b="1" cap="all" baseline="0"/>
            </a:lvl4pPr>
            <a:lvl5pPr indent="0">
              <a:lnSpc>
                <a:spcPct val="80000"/>
              </a:lnSpc>
              <a:spcAft>
                <a:spcPts val="0"/>
              </a:spcAft>
              <a:buNone/>
              <a:defRPr sz="1100" b="1" cap="all" baseline="0"/>
            </a:lvl5pPr>
          </a:lstStyle>
          <a:p>
            <a:pPr lvl="0"/>
            <a:r>
              <a:rPr lang="en-GB"/>
              <a:t>Image text</a:t>
            </a:r>
            <a:endParaRPr lang="en-GB" dirty="0"/>
          </a:p>
        </p:txBody>
      </p:sp>
      <p:sp>
        <p:nvSpPr>
          <p:cNvPr id="22" name="Text Placeholder 7">
            <a:extLst>
              <a:ext uri="{FF2B5EF4-FFF2-40B4-BE49-F238E27FC236}">
                <a16:creationId xmlns:a16="http://schemas.microsoft.com/office/drawing/2014/main" xmlns="" id="{06E02B92-F862-4F76-B8DC-8C3D1FC7F977}"/>
              </a:ext>
            </a:extLst>
          </p:cNvPr>
          <p:cNvSpPr>
            <a:spLocks noGrp="1"/>
          </p:cNvSpPr>
          <p:nvPr>
            <p:ph type="body" sz="quarter" idx="30" hasCustomPrompt="1"/>
          </p:nvPr>
        </p:nvSpPr>
        <p:spPr>
          <a:xfrm>
            <a:off x="9756775" y="5389200"/>
            <a:ext cx="1630363" cy="318240"/>
          </a:xfrm>
        </p:spPr>
        <p:txBody>
          <a:bodyPr lIns="0" anchor="b" anchorCtr="0"/>
          <a:lstStyle>
            <a:lvl1pPr marL="0" indent="0">
              <a:lnSpc>
                <a:spcPct val="80000"/>
              </a:lnSpc>
              <a:spcAft>
                <a:spcPts val="0"/>
              </a:spcAft>
              <a:buNone/>
              <a:defRPr sz="1100" b="1" cap="all" baseline="0"/>
            </a:lvl1pPr>
            <a:lvl2pPr marL="0" indent="0">
              <a:lnSpc>
                <a:spcPct val="80000"/>
              </a:lnSpc>
              <a:spcAft>
                <a:spcPts val="0"/>
              </a:spcAft>
              <a:buNone/>
              <a:defRPr sz="1100" b="1" cap="all" baseline="0"/>
            </a:lvl2pPr>
            <a:lvl3pPr marL="0" indent="0">
              <a:lnSpc>
                <a:spcPct val="80000"/>
              </a:lnSpc>
              <a:spcAft>
                <a:spcPts val="0"/>
              </a:spcAft>
              <a:buNone/>
              <a:defRPr sz="1100" b="1" cap="all" baseline="0"/>
            </a:lvl3pPr>
            <a:lvl4pPr>
              <a:lnSpc>
                <a:spcPct val="80000"/>
              </a:lnSpc>
              <a:spcAft>
                <a:spcPts val="0"/>
              </a:spcAft>
              <a:buNone/>
              <a:defRPr sz="1100" b="1" cap="all" baseline="0"/>
            </a:lvl4pPr>
            <a:lvl5pPr>
              <a:lnSpc>
                <a:spcPct val="80000"/>
              </a:lnSpc>
              <a:spcAft>
                <a:spcPts val="0"/>
              </a:spcAft>
              <a:buNone/>
              <a:defRPr sz="1100" b="1" cap="all" baseline="0"/>
            </a:lvl5pPr>
          </a:lstStyle>
          <a:p>
            <a:pPr lvl="0"/>
            <a:r>
              <a:rPr lang="en-GB"/>
              <a:t>Image text</a:t>
            </a:r>
            <a:endParaRPr lang="en-GB" dirty="0"/>
          </a:p>
        </p:txBody>
      </p:sp>
      <p:sp>
        <p:nvSpPr>
          <p:cNvPr id="10" name="Picture Placeholder 3">
            <a:extLst>
              <a:ext uri="{FF2B5EF4-FFF2-40B4-BE49-F238E27FC236}">
                <a16:creationId xmlns:a16="http://schemas.microsoft.com/office/drawing/2014/main" xmlns="" id="{D7B8568A-A4E1-4039-824E-AC07066BFE6C}"/>
              </a:ext>
            </a:extLst>
          </p:cNvPr>
          <p:cNvSpPr>
            <a:spLocks noGrp="1"/>
          </p:cNvSpPr>
          <p:nvPr>
            <p:ph type="pic" sz="quarter" idx="16" hasCustomPrompt="1"/>
          </p:nvPr>
        </p:nvSpPr>
        <p:spPr>
          <a:xfrm>
            <a:off x="798514" y="1645033"/>
            <a:ext cx="3257550" cy="3745114"/>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4" name="Picture Placeholder 3">
            <a:extLst>
              <a:ext uri="{FF2B5EF4-FFF2-40B4-BE49-F238E27FC236}">
                <a16:creationId xmlns:a16="http://schemas.microsoft.com/office/drawing/2014/main" xmlns="" id="{CF0DD355-BD0E-4C7A-AAD1-CDB85E6B5D3D}"/>
              </a:ext>
            </a:extLst>
          </p:cNvPr>
          <p:cNvSpPr>
            <a:spLocks noGrp="1"/>
          </p:cNvSpPr>
          <p:nvPr>
            <p:ph type="pic" sz="quarter" idx="19" hasCustomPrompt="1"/>
          </p:nvPr>
        </p:nvSpPr>
        <p:spPr>
          <a:xfrm>
            <a:off x="4870450" y="1645031"/>
            <a:ext cx="6516688"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32" name="Picture Placeholder 3">
            <a:extLst>
              <a:ext uri="{FF2B5EF4-FFF2-40B4-BE49-F238E27FC236}">
                <a16:creationId xmlns:a16="http://schemas.microsoft.com/office/drawing/2014/main" xmlns="" id="{BD840AF9-BBF8-4202-BC96-375E5BEB71AA}"/>
              </a:ext>
            </a:extLst>
          </p:cNvPr>
          <p:cNvSpPr>
            <a:spLocks noGrp="1"/>
          </p:cNvSpPr>
          <p:nvPr>
            <p:ph type="pic" sz="quarter" idx="26" hasCustomPrompt="1"/>
          </p:nvPr>
        </p:nvSpPr>
        <p:spPr>
          <a:xfrm>
            <a:off x="4870450" y="3906000"/>
            <a:ext cx="1628775"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8" name="Picture Placeholder 3">
            <a:extLst>
              <a:ext uri="{FF2B5EF4-FFF2-40B4-BE49-F238E27FC236}">
                <a16:creationId xmlns:a16="http://schemas.microsoft.com/office/drawing/2014/main" xmlns="" id="{E3623DC9-8DA0-4C2E-9B79-E43514C6D031}"/>
              </a:ext>
            </a:extLst>
          </p:cNvPr>
          <p:cNvSpPr>
            <a:spLocks noGrp="1"/>
          </p:cNvSpPr>
          <p:nvPr>
            <p:ph type="pic" sz="quarter" idx="23" hasCustomPrompt="1"/>
          </p:nvPr>
        </p:nvSpPr>
        <p:spPr>
          <a:xfrm>
            <a:off x="7313613" y="3906278"/>
            <a:ext cx="1628775"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16" name="Picture Placeholder 3">
            <a:extLst>
              <a:ext uri="{FF2B5EF4-FFF2-40B4-BE49-F238E27FC236}">
                <a16:creationId xmlns:a16="http://schemas.microsoft.com/office/drawing/2014/main" xmlns="" id="{4FC1400A-42D9-4C67-90D8-FACAEC662237}"/>
              </a:ext>
            </a:extLst>
          </p:cNvPr>
          <p:cNvSpPr>
            <a:spLocks noGrp="1"/>
          </p:cNvSpPr>
          <p:nvPr>
            <p:ph type="pic" sz="quarter" idx="21" hasCustomPrompt="1"/>
          </p:nvPr>
        </p:nvSpPr>
        <p:spPr>
          <a:xfrm>
            <a:off x="9756774" y="3906279"/>
            <a:ext cx="1630363" cy="1483869"/>
          </a:xfrm>
          <a:solidFill>
            <a:srgbClr val="F6F6F4"/>
          </a:solidFill>
        </p:spPr>
        <p:txBody>
          <a:bodyPr tIns="0" anchor="t" anchorCtr="0"/>
          <a:lstStyle>
            <a:lvl1pPr marL="0" indent="0">
              <a:buNone/>
              <a:defRPr/>
            </a:lvl1pPr>
          </a:lstStyle>
          <a:p>
            <a:r>
              <a:rPr lang="en-GB" noProof="0"/>
              <a:t>Mark placeholder to insert image</a:t>
            </a:r>
            <a:endParaRPr lang="en-GB" noProof="0"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17" name="Title 7">
            <a:extLst>
              <a:ext uri="{FF2B5EF4-FFF2-40B4-BE49-F238E27FC236}">
                <a16:creationId xmlns:a16="http://schemas.microsoft.com/office/drawing/2014/main" xmlns="" id="{299AE5C6-8512-40FE-B386-E39B5659754F}"/>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19" name="Footer Placeholder 4">
            <a:extLst>
              <a:ext uri="{FF2B5EF4-FFF2-40B4-BE49-F238E27FC236}">
                <a16:creationId xmlns:a16="http://schemas.microsoft.com/office/drawing/2014/main" xmlns="" id="{DB9DA6D0-8869-4337-BEAF-0ADAFE06FB4B}"/>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24" name="Date_DateCustomA">
            <a:extLst>
              <a:ext uri="{FF2B5EF4-FFF2-40B4-BE49-F238E27FC236}">
                <a16:creationId xmlns:a16="http://schemas.microsoft.com/office/drawing/2014/main" xmlns="" id="{A387D7D7-69FC-41FF-BDFD-687A499B6122}"/>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5944EB0A-8F31-4F12-A58B-82FA23A642B9}" type="datetime1">
              <a:rPr lang="en-GB" smtClean="0"/>
              <a:t>8/8/20</a:t>
            </a:fld>
            <a:endParaRPr lang="en-GB" dirty="0"/>
          </a:p>
        </p:txBody>
      </p:sp>
    </p:spTree>
    <p:extLst>
      <p:ext uri="{BB962C8B-B14F-4D97-AF65-F5344CB8AC3E}">
        <p14:creationId xmlns:p14="http://schemas.microsoft.com/office/powerpoint/2010/main" val="2225972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full slide image">
    <p:spTree>
      <p:nvGrpSpPr>
        <p:cNvPr id="1" name=""/>
        <p:cNvGrpSpPr/>
        <p:nvPr/>
      </p:nvGrpSpPr>
      <p:grpSpPr>
        <a:xfrm>
          <a:off x="0" y="0"/>
          <a:ext cx="0" cy="0"/>
          <a:chOff x="0" y="0"/>
          <a:chExt cx="0" cy="0"/>
        </a:xfrm>
      </p:grpSpPr>
      <p:sp>
        <p:nvSpPr>
          <p:cNvPr id="4" name="Background"/>
          <p:cNvSpPr/>
          <p:nvPr userDrawn="1"/>
        </p:nvSpPr>
        <p:spPr>
          <a:xfrm>
            <a:off x="0" y="0"/>
            <a:ext cx="121896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Picture Placeholder 5"/>
          <p:cNvSpPr>
            <a:spLocks noGrp="1"/>
          </p:cNvSpPr>
          <p:nvPr>
            <p:ph type="pic" sz="quarter" idx="10" hasCustomPrompt="1"/>
          </p:nvPr>
        </p:nvSpPr>
        <p:spPr>
          <a:xfrm>
            <a:off x="-1" y="0"/>
            <a:ext cx="12193200" cy="6861600"/>
          </a:xfrm>
          <a:solidFill>
            <a:srgbClr val="F6F6F4"/>
          </a:solidFill>
        </p:spPr>
        <p:txBody>
          <a:bodyPr tIns="0" anchor="t" anchorCtr="0"/>
          <a:lstStyle>
            <a:lvl1pPr algn="ctr">
              <a:buNone/>
              <a:defRPr>
                <a:solidFill>
                  <a:schemeClr val="tx1"/>
                </a:solidFill>
              </a:defRPr>
            </a:lvl1pPr>
          </a:lstStyle>
          <a:p>
            <a:r>
              <a:rPr lang="en-GB" noProof="0"/>
              <a:t>Mark placeholder to insert image</a:t>
            </a:r>
            <a:endParaRPr lang="en-GB" noProof="0" dirty="0"/>
          </a:p>
        </p:txBody>
      </p:sp>
      <p:sp>
        <p:nvSpPr>
          <p:cNvPr id="2" name="Title 1"/>
          <p:cNvSpPr>
            <a:spLocks noGrp="1"/>
          </p:cNvSpPr>
          <p:nvPr>
            <p:ph type="title"/>
          </p:nvPr>
        </p:nvSpPr>
        <p:spPr>
          <a:xfrm>
            <a:off x="816928" y="452543"/>
            <a:ext cx="10555200" cy="1056245"/>
          </a:xfrm>
        </p:spPr>
        <p:txBody>
          <a:bodyPr/>
          <a:lstStyle>
            <a:lvl1pPr>
              <a:defRPr>
                <a:solidFill>
                  <a:schemeClr val="tx2"/>
                </a:solidFill>
              </a:defRPr>
            </a:lvl1pPr>
          </a:lstStyle>
          <a:p>
            <a:r>
              <a:rPr lang="en-US" noProof="0"/>
              <a:t>Click to edit Master title style</a:t>
            </a:r>
            <a:endParaRPr lang="en-GB" noProof="0" dirty="0"/>
          </a:p>
        </p:txBody>
      </p:sp>
      <p:sp>
        <p:nvSpPr>
          <p:cNvPr id="9" name="Text Placeholder 15">
            <a:extLst>
              <a:ext uri="{FF2B5EF4-FFF2-40B4-BE49-F238E27FC236}">
                <a16:creationId xmlns:a16="http://schemas.microsoft.com/office/drawing/2014/main" xmlns="" id="{1C804A56-02C2-4000-8DE1-4C682601C756}"/>
              </a:ext>
            </a:extLst>
          </p:cNvPr>
          <p:cNvSpPr>
            <a:spLocks noGrp="1"/>
          </p:cNvSpPr>
          <p:nvPr>
            <p:ph type="body" sz="quarter" idx="12" hasCustomPrompt="1"/>
          </p:nvPr>
        </p:nvSpPr>
        <p:spPr bwMode="auto">
          <a:xfrm>
            <a:off x="798513" y="6159600"/>
            <a:ext cx="1220400" cy="255600"/>
          </a:xfrm>
          <a:custGeom>
            <a:avLst/>
            <a:gdLst>
              <a:gd name="connsiteX0" fmla="*/ 10555461 w 20742935"/>
              <a:gd name="connsiteY0" fmla="*/ 2313797 h 4374000"/>
              <a:gd name="connsiteX1" fmla="*/ 11078393 w 20742935"/>
              <a:gd name="connsiteY1" fmla="*/ 2313797 h 4374000"/>
              <a:gd name="connsiteX2" fmla="*/ 11427013 w 20742935"/>
              <a:gd name="connsiteY2" fmla="*/ 2549249 h 4374000"/>
              <a:gd name="connsiteX3" fmla="*/ 11097761 w 20742935"/>
              <a:gd name="connsiteY3" fmla="*/ 2784701 h 4374000"/>
              <a:gd name="connsiteX4" fmla="*/ 10555461 w 20742935"/>
              <a:gd name="connsiteY4" fmla="*/ 2784701 h 4374000"/>
              <a:gd name="connsiteX5" fmla="*/ 10555461 w 20742935"/>
              <a:gd name="connsiteY5" fmla="*/ 2313797 h 4374000"/>
              <a:gd name="connsiteX6" fmla="*/ 5442357 w 20742935"/>
              <a:gd name="connsiteY6" fmla="*/ 1627063 h 4374000"/>
              <a:gd name="connsiteX7" fmla="*/ 5732875 w 20742935"/>
              <a:gd name="connsiteY7" fmla="*/ 2313797 h 4374000"/>
              <a:gd name="connsiteX8" fmla="*/ 5151840 w 20742935"/>
              <a:gd name="connsiteY8" fmla="*/ 2313797 h 4374000"/>
              <a:gd name="connsiteX9" fmla="*/ 2556552 w 20742935"/>
              <a:gd name="connsiteY9" fmla="*/ 1509337 h 4374000"/>
              <a:gd name="connsiteX10" fmla="*/ 3002012 w 20742935"/>
              <a:gd name="connsiteY10" fmla="*/ 1509337 h 4374000"/>
              <a:gd name="connsiteX11" fmla="*/ 3350633 w 20742935"/>
              <a:gd name="connsiteY11" fmla="*/ 1803652 h 4374000"/>
              <a:gd name="connsiteX12" fmla="*/ 3002012 w 20742935"/>
              <a:gd name="connsiteY12" fmla="*/ 2117588 h 4374000"/>
              <a:gd name="connsiteX13" fmla="*/ 2556552 w 20742935"/>
              <a:gd name="connsiteY13" fmla="*/ 2117588 h 4374000"/>
              <a:gd name="connsiteX14" fmla="*/ 2556552 w 20742935"/>
              <a:gd name="connsiteY14" fmla="*/ 1509337 h 4374000"/>
              <a:gd name="connsiteX15" fmla="*/ 10555461 w 20742935"/>
              <a:gd name="connsiteY15" fmla="*/ 1489716 h 4374000"/>
              <a:gd name="connsiteX16" fmla="*/ 11000921 w 20742935"/>
              <a:gd name="connsiteY16" fmla="*/ 1489716 h 4374000"/>
              <a:gd name="connsiteX17" fmla="*/ 11310807 w 20742935"/>
              <a:gd name="connsiteY17" fmla="*/ 1725168 h 4374000"/>
              <a:gd name="connsiteX18" fmla="*/ 10981553 w 20742935"/>
              <a:gd name="connsiteY18" fmla="*/ 1940999 h 4374000"/>
              <a:gd name="connsiteX19" fmla="*/ 10555461 w 20742935"/>
              <a:gd name="connsiteY19" fmla="*/ 1940999 h 4374000"/>
              <a:gd name="connsiteX20" fmla="*/ 10555461 w 20742935"/>
              <a:gd name="connsiteY20" fmla="*/ 1489716 h 4374000"/>
              <a:gd name="connsiteX21" fmla="*/ 10342417 w 20742935"/>
              <a:gd name="connsiteY21" fmla="*/ 1097297 h 4374000"/>
              <a:gd name="connsiteX22" fmla="*/ 10110001 w 20742935"/>
              <a:gd name="connsiteY22" fmla="*/ 1332749 h 4374000"/>
              <a:gd name="connsiteX23" fmla="*/ 10110001 w 20742935"/>
              <a:gd name="connsiteY23" fmla="*/ 2941669 h 4374000"/>
              <a:gd name="connsiteX24" fmla="*/ 10342417 w 20742935"/>
              <a:gd name="connsiteY24" fmla="*/ 3177120 h 4374000"/>
              <a:gd name="connsiteX25" fmla="*/ 11097761 w 20742935"/>
              <a:gd name="connsiteY25" fmla="*/ 3177120 h 4374000"/>
              <a:gd name="connsiteX26" fmla="*/ 11872473 w 20742935"/>
              <a:gd name="connsiteY26" fmla="*/ 2608112 h 4374000"/>
              <a:gd name="connsiteX27" fmla="*/ 11485117 w 20742935"/>
              <a:gd name="connsiteY27" fmla="*/ 2097967 h 4374000"/>
              <a:gd name="connsiteX28" fmla="*/ 11756267 w 20742935"/>
              <a:gd name="connsiteY28" fmla="*/ 1627063 h 4374000"/>
              <a:gd name="connsiteX29" fmla="*/ 11620693 w 20742935"/>
              <a:gd name="connsiteY29" fmla="*/ 1273886 h 4374000"/>
              <a:gd name="connsiteX30" fmla="*/ 11078393 w 20742935"/>
              <a:gd name="connsiteY30" fmla="*/ 1097297 h 4374000"/>
              <a:gd name="connsiteX31" fmla="*/ 2324139 w 20742935"/>
              <a:gd name="connsiteY31" fmla="*/ 1097297 h 4374000"/>
              <a:gd name="connsiteX32" fmla="*/ 2091725 w 20742935"/>
              <a:gd name="connsiteY32" fmla="*/ 1332749 h 4374000"/>
              <a:gd name="connsiteX33" fmla="*/ 2091725 w 20742935"/>
              <a:gd name="connsiteY33" fmla="*/ 2961290 h 4374000"/>
              <a:gd name="connsiteX34" fmla="*/ 2324139 w 20742935"/>
              <a:gd name="connsiteY34" fmla="*/ 3196741 h 4374000"/>
              <a:gd name="connsiteX35" fmla="*/ 2556552 w 20742935"/>
              <a:gd name="connsiteY35" fmla="*/ 2961290 h 4374000"/>
              <a:gd name="connsiteX36" fmla="*/ 2556552 w 20742935"/>
              <a:gd name="connsiteY36" fmla="*/ 2510007 h 4374000"/>
              <a:gd name="connsiteX37" fmla="*/ 2905173 w 20742935"/>
              <a:gd name="connsiteY37" fmla="*/ 2510007 h 4374000"/>
              <a:gd name="connsiteX38" fmla="*/ 3350633 w 20742935"/>
              <a:gd name="connsiteY38" fmla="*/ 3079016 h 4374000"/>
              <a:gd name="connsiteX39" fmla="*/ 3563679 w 20742935"/>
              <a:gd name="connsiteY39" fmla="*/ 3196741 h 4374000"/>
              <a:gd name="connsiteX40" fmla="*/ 3796093 w 20742935"/>
              <a:gd name="connsiteY40" fmla="*/ 2980911 h 4374000"/>
              <a:gd name="connsiteX41" fmla="*/ 3718621 w 20742935"/>
              <a:gd name="connsiteY41" fmla="*/ 2804322 h 4374000"/>
              <a:gd name="connsiteX42" fmla="*/ 3408736 w 20742935"/>
              <a:gd name="connsiteY42" fmla="*/ 2431523 h 4374000"/>
              <a:gd name="connsiteX43" fmla="*/ 3815461 w 20742935"/>
              <a:gd name="connsiteY43" fmla="*/ 1784031 h 4374000"/>
              <a:gd name="connsiteX44" fmla="*/ 3641150 w 20742935"/>
              <a:gd name="connsiteY44" fmla="*/ 1313128 h 4374000"/>
              <a:gd name="connsiteX45" fmla="*/ 3040748 w 20742935"/>
              <a:gd name="connsiteY45" fmla="*/ 1097297 h 4374000"/>
              <a:gd name="connsiteX46" fmla="*/ 2324139 w 20742935"/>
              <a:gd name="connsiteY46" fmla="*/ 1097297 h 4374000"/>
              <a:gd name="connsiteX47" fmla="*/ 17799025 w 20742935"/>
              <a:gd name="connsiteY47" fmla="*/ 1077676 h 4374000"/>
              <a:gd name="connsiteX48" fmla="*/ 17585981 w 20742935"/>
              <a:gd name="connsiteY48" fmla="*/ 1313128 h 4374000"/>
              <a:gd name="connsiteX49" fmla="*/ 17585981 w 20742935"/>
              <a:gd name="connsiteY49" fmla="*/ 2941669 h 4374000"/>
              <a:gd name="connsiteX50" fmla="*/ 17799025 w 20742935"/>
              <a:gd name="connsiteY50" fmla="*/ 3177120 h 4374000"/>
              <a:gd name="connsiteX51" fmla="*/ 18883625 w 20742935"/>
              <a:gd name="connsiteY51" fmla="*/ 3177120 h 4374000"/>
              <a:gd name="connsiteX52" fmla="*/ 19077301 w 20742935"/>
              <a:gd name="connsiteY52" fmla="*/ 2980911 h 4374000"/>
              <a:gd name="connsiteX53" fmla="*/ 18883625 w 20742935"/>
              <a:gd name="connsiteY53" fmla="*/ 2765080 h 4374000"/>
              <a:gd name="connsiteX54" fmla="*/ 18031441 w 20742935"/>
              <a:gd name="connsiteY54" fmla="*/ 2765080 h 4374000"/>
              <a:gd name="connsiteX55" fmla="*/ 18031441 w 20742935"/>
              <a:gd name="connsiteY55" fmla="*/ 1313128 h 4374000"/>
              <a:gd name="connsiteX56" fmla="*/ 17799025 w 20742935"/>
              <a:gd name="connsiteY56" fmla="*/ 1077676 h 4374000"/>
              <a:gd name="connsiteX57" fmla="*/ 15707301 w 20742935"/>
              <a:gd name="connsiteY57" fmla="*/ 1077676 h 4374000"/>
              <a:gd name="connsiteX58" fmla="*/ 15474889 w 20742935"/>
              <a:gd name="connsiteY58" fmla="*/ 1313128 h 4374000"/>
              <a:gd name="connsiteX59" fmla="*/ 15474889 w 20742935"/>
              <a:gd name="connsiteY59" fmla="*/ 2941669 h 4374000"/>
              <a:gd name="connsiteX60" fmla="*/ 15707301 w 20742935"/>
              <a:gd name="connsiteY60" fmla="*/ 3177120 h 4374000"/>
              <a:gd name="connsiteX61" fmla="*/ 16772533 w 20742935"/>
              <a:gd name="connsiteY61" fmla="*/ 3177120 h 4374000"/>
              <a:gd name="connsiteX62" fmla="*/ 16985577 w 20742935"/>
              <a:gd name="connsiteY62" fmla="*/ 2980911 h 4374000"/>
              <a:gd name="connsiteX63" fmla="*/ 16772533 w 20742935"/>
              <a:gd name="connsiteY63" fmla="*/ 2765080 h 4374000"/>
              <a:gd name="connsiteX64" fmla="*/ 15939717 w 20742935"/>
              <a:gd name="connsiteY64" fmla="*/ 2765080 h 4374000"/>
              <a:gd name="connsiteX65" fmla="*/ 15939717 w 20742935"/>
              <a:gd name="connsiteY65" fmla="*/ 1313128 h 4374000"/>
              <a:gd name="connsiteX66" fmla="*/ 15707301 w 20742935"/>
              <a:gd name="connsiteY66" fmla="*/ 1077676 h 4374000"/>
              <a:gd name="connsiteX67" fmla="*/ 7417875 w 20742935"/>
              <a:gd name="connsiteY67" fmla="*/ 1077676 h 4374000"/>
              <a:gd name="connsiteX68" fmla="*/ 7166093 w 20742935"/>
              <a:gd name="connsiteY68" fmla="*/ 1293507 h 4374000"/>
              <a:gd name="connsiteX69" fmla="*/ 7166093 w 20742935"/>
              <a:gd name="connsiteY69" fmla="*/ 2961290 h 4374000"/>
              <a:gd name="connsiteX70" fmla="*/ 7398507 w 20742935"/>
              <a:gd name="connsiteY70" fmla="*/ 3196741 h 4374000"/>
              <a:gd name="connsiteX71" fmla="*/ 7611553 w 20742935"/>
              <a:gd name="connsiteY71" fmla="*/ 2961290 h 4374000"/>
              <a:gd name="connsiteX72" fmla="*/ 7611553 w 20742935"/>
              <a:gd name="connsiteY72" fmla="*/ 1940999 h 4374000"/>
              <a:gd name="connsiteX73" fmla="*/ 7998909 w 20742935"/>
              <a:gd name="connsiteY73" fmla="*/ 2549249 h 4374000"/>
              <a:gd name="connsiteX74" fmla="*/ 8192589 w 20742935"/>
              <a:gd name="connsiteY74" fmla="*/ 2666975 h 4374000"/>
              <a:gd name="connsiteX75" fmla="*/ 8386265 w 20742935"/>
              <a:gd name="connsiteY75" fmla="*/ 2549249 h 4374000"/>
              <a:gd name="connsiteX76" fmla="*/ 8773621 w 20742935"/>
              <a:gd name="connsiteY76" fmla="*/ 1921378 h 4374000"/>
              <a:gd name="connsiteX77" fmla="*/ 8773621 w 20742935"/>
              <a:gd name="connsiteY77" fmla="*/ 2961290 h 4374000"/>
              <a:gd name="connsiteX78" fmla="*/ 9006037 w 20742935"/>
              <a:gd name="connsiteY78" fmla="*/ 3196741 h 4374000"/>
              <a:gd name="connsiteX79" fmla="*/ 9238449 w 20742935"/>
              <a:gd name="connsiteY79" fmla="*/ 2961290 h 4374000"/>
              <a:gd name="connsiteX80" fmla="*/ 9238449 w 20742935"/>
              <a:gd name="connsiteY80" fmla="*/ 1293507 h 4374000"/>
              <a:gd name="connsiteX81" fmla="*/ 8986669 w 20742935"/>
              <a:gd name="connsiteY81" fmla="*/ 1077676 h 4374000"/>
              <a:gd name="connsiteX82" fmla="*/ 8734887 w 20742935"/>
              <a:gd name="connsiteY82" fmla="*/ 1215023 h 4374000"/>
              <a:gd name="connsiteX83" fmla="*/ 8211955 w 20742935"/>
              <a:gd name="connsiteY83" fmla="*/ 2097967 h 4374000"/>
              <a:gd name="connsiteX84" fmla="*/ 7669657 w 20742935"/>
              <a:gd name="connsiteY84" fmla="*/ 1215023 h 4374000"/>
              <a:gd name="connsiteX85" fmla="*/ 7417875 w 20742935"/>
              <a:gd name="connsiteY85" fmla="*/ 1077676 h 4374000"/>
              <a:gd name="connsiteX86" fmla="*/ 5461725 w 20742935"/>
              <a:gd name="connsiteY86" fmla="*/ 1058055 h 4374000"/>
              <a:gd name="connsiteX87" fmla="*/ 5171208 w 20742935"/>
              <a:gd name="connsiteY87" fmla="*/ 1234644 h 4374000"/>
              <a:gd name="connsiteX88" fmla="*/ 4454599 w 20742935"/>
              <a:gd name="connsiteY88" fmla="*/ 2882806 h 4374000"/>
              <a:gd name="connsiteX89" fmla="*/ 4435231 w 20742935"/>
              <a:gd name="connsiteY89" fmla="*/ 3000532 h 4374000"/>
              <a:gd name="connsiteX90" fmla="*/ 4648277 w 20742935"/>
              <a:gd name="connsiteY90" fmla="*/ 3196741 h 4374000"/>
              <a:gd name="connsiteX91" fmla="*/ 4841955 w 20742935"/>
              <a:gd name="connsiteY91" fmla="*/ 3059395 h 4374000"/>
              <a:gd name="connsiteX92" fmla="*/ 4996897 w 20742935"/>
              <a:gd name="connsiteY92" fmla="*/ 2706217 h 4374000"/>
              <a:gd name="connsiteX93" fmla="*/ 5907185 w 20742935"/>
              <a:gd name="connsiteY93" fmla="*/ 2706217 h 4374000"/>
              <a:gd name="connsiteX94" fmla="*/ 6042760 w 20742935"/>
              <a:gd name="connsiteY94" fmla="*/ 3059395 h 4374000"/>
              <a:gd name="connsiteX95" fmla="*/ 6255805 w 20742935"/>
              <a:gd name="connsiteY95" fmla="*/ 3196741 h 4374000"/>
              <a:gd name="connsiteX96" fmla="*/ 6468853 w 20742935"/>
              <a:gd name="connsiteY96" fmla="*/ 3000532 h 4374000"/>
              <a:gd name="connsiteX97" fmla="*/ 6449485 w 20742935"/>
              <a:gd name="connsiteY97" fmla="*/ 2882806 h 4374000"/>
              <a:gd name="connsiteX98" fmla="*/ 5732875 w 20742935"/>
              <a:gd name="connsiteY98" fmla="*/ 1234644 h 4374000"/>
              <a:gd name="connsiteX99" fmla="*/ 5461725 w 20742935"/>
              <a:gd name="connsiteY99" fmla="*/ 1058055 h 4374000"/>
              <a:gd name="connsiteX100" fmla="*/ 847119 w 20742935"/>
              <a:gd name="connsiteY100" fmla="*/ 0 h 4374000"/>
              <a:gd name="connsiteX101" fmla="*/ 14021983 w 20742935"/>
              <a:gd name="connsiteY101" fmla="*/ 0 h 4374000"/>
              <a:gd name="connsiteX102" fmla="*/ 14021847 w 20742935"/>
              <a:gd name="connsiteY102" fmla="*/ 630 h 4374000"/>
              <a:gd name="connsiteX103" fmla="*/ 13789889 w 20742935"/>
              <a:gd name="connsiteY103" fmla="*/ 1077676 h 4374000"/>
              <a:gd name="connsiteX104" fmla="*/ 13615577 w 20742935"/>
              <a:gd name="connsiteY104" fmla="*/ 1058055 h 4374000"/>
              <a:gd name="connsiteX105" fmla="*/ 12511613 w 20742935"/>
              <a:gd name="connsiteY105" fmla="*/ 2137209 h 4374000"/>
              <a:gd name="connsiteX106" fmla="*/ 13596209 w 20742935"/>
              <a:gd name="connsiteY106" fmla="*/ 3216362 h 4374000"/>
              <a:gd name="connsiteX107" fmla="*/ 14700175 w 20742935"/>
              <a:gd name="connsiteY107" fmla="*/ 2137209 h 4374000"/>
              <a:gd name="connsiteX108" fmla="*/ 14583969 w 20742935"/>
              <a:gd name="connsiteY108" fmla="*/ 1646684 h 4374000"/>
              <a:gd name="connsiteX109" fmla="*/ 14196613 w 20742935"/>
              <a:gd name="connsiteY109" fmla="*/ 1940999 h 4374000"/>
              <a:gd name="connsiteX110" fmla="*/ 14235349 w 20742935"/>
              <a:gd name="connsiteY110" fmla="*/ 2137209 h 4374000"/>
              <a:gd name="connsiteX111" fmla="*/ 13615577 w 20742935"/>
              <a:gd name="connsiteY111" fmla="*/ 2784701 h 4374000"/>
              <a:gd name="connsiteX112" fmla="*/ 12976439 w 20742935"/>
              <a:gd name="connsiteY112" fmla="*/ 2137209 h 4374000"/>
              <a:gd name="connsiteX113" fmla="*/ 13596209 w 20742935"/>
              <a:gd name="connsiteY113" fmla="*/ 1489716 h 4374000"/>
              <a:gd name="connsiteX114" fmla="*/ 13693049 w 20742935"/>
              <a:gd name="connsiteY114" fmla="*/ 1489716 h 4374000"/>
              <a:gd name="connsiteX115" fmla="*/ 13518737 w 20742935"/>
              <a:gd name="connsiteY115" fmla="*/ 2274556 h 4374000"/>
              <a:gd name="connsiteX116" fmla="*/ 13576841 w 20742935"/>
              <a:gd name="connsiteY116" fmla="*/ 2313797 h 4374000"/>
              <a:gd name="connsiteX117" fmla="*/ 15302449 w 20742935"/>
              <a:gd name="connsiteY117" fmla="*/ 208867 h 4374000"/>
              <a:gd name="connsiteX118" fmla="*/ 15473677 w 20742935"/>
              <a:gd name="connsiteY118" fmla="*/ 0 h 4374000"/>
              <a:gd name="connsiteX119" fmla="*/ 19895817 w 20742935"/>
              <a:gd name="connsiteY119" fmla="*/ 0 h 4374000"/>
              <a:gd name="connsiteX120" fmla="*/ 20086775 w 20742935"/>
              <a:gd name="connsiteY120" fmla="*/ 11552 h 4374000"/>
              <a:gd name="connsiteX121" fmla="*/ 20739957 w 20742935"/>
              <a:gd name="connsiteY121" fmla="*/ 787481 h 4374000"/>
              <a:gd name="connsiteX122" fmla="*/ 20742935 w 20742935"/>
              <a:gd name="connsiteY122" fmla="*/ 901016 h 4374000"/>
              <a:gd name="connsiteX123" fmla="*/ 20742935 w 20742935"/>
              <a:gd name="connsiteY123" fmla="*/ 3471506 h 4374000"/>
              <a:gd name="connsiteX124" fmla="*/ 20739957 w 20742935"/>
              <a:gd name="connsiteY124" fmla="*/ 3585041 h 4374000"/>
              <a:gd name="connsiteX125" fmla="*/ 19871385 w 20742935"/>
              <a:gd name="connsiteY125" fmla="*/ 4374000 h 4374000"/>
              <a:gd name="connsiteX126" fmla="*/ 871552 w 20742935"/>
              <a:gd name="connsiteY126" fmla="*/ 4374000 h 4374000"/>
              <a:gd name="connsiteX127" fmla="*/ 0 w 20742935"/>
              <a:gd name="connsiteY127" fmla="*/ 3471435 h 4374000"/>
              <a:gd name="connsiteX128" fmla="*/ 0 w 20742935"/>
              <a:gd name="connsiteY128" fmla="*/ 901087 h 4374000"/>
              <a:gd name="connsiteX129" fmla="*/ 656161 w 20742935"/>
              <a:gd name="connsiteY129" fmla="*/ 11552 h 437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0742935" h="4374000">
                <a:moveTo>
                  <a:pt x="10555461" y="2313797"/>
                </a:moveTo>
                <a:cubicBezTo>
                  <a:pt x="10555461" y="2313797"/>
                  <a:pt x="10555461" y="2313797"/>
                  <a:pt x="11078393" y="2313797"/>
                </a:cubicBezTo>
                <a:cubicBezTo>
                  <a:pt x="11310807" y="2313797"/>
                  <a:pt x="11427013" y="2411902"/>
                  <a:pt x="11427013" y="2549249"/>
                </a:cubicBezTo>
                <a:cubicBezTo>
                  <a:pt x="11427013" y="2706217"/>
                  <a:pt x="11291439" y="2784701"/>
                  <a:pt x="11097761" y="2784701"/>
                </a:cubicBezTo>
                <a:cubicBezTo>
                  <a:pt x="11097761" y="2784701"/>
                  <a:pt x="11097761" y="2784701"/>
                  <a:pt x="10555461" y="2784701"/>
                </a:cubicBezTo>
                <a:cubicBezTo>
                  <a:pt x="10555461" y="2784701"/>
                  <a:pt x="10555461" y="2784701"/>
                  <a:pt x="10555461" y="2313797"/>
                </a:cubicBezTo>
                <a:close/>
                <a:moveTo>
                  <a:pt x="5442357" y="1627063"/>
                </a:moveTo>
                <a:cubicBezTo>
                  <a:pt x="5442357" y="1627063"/>
                  <a:pt x="5442357" y="1627063"/>
                  <a:pt x="5732875" y="2313797"/>
                </a:cubicBezTo>
                <a:cubicBezTo>
                  <a:pt x="5732875" y="2313797"/>
                  <a:pt x="5732875" y="2313797"/>
                  <a:pt x="5151840" y="2313797"/>
                </a:cubicBezTo>
                <a:close/>
                <a:moveTo>
                  <a:pt x="2556552" y="1509337"/>
                </a:moveTo>
                <a:cubicBezTo>
                  <a:pt x="2556552" y="1509337"/>
                  <a:pt x="2556552" y="1509337"/>
                  <a:pt x="3002012" y="1509337"/>
                </a:cubicBezTo>
                <a:cubicBezTo>
                  <a:pt x="3215058" y="1509337"/>
                  <a:pt x="3350633" y="1607442"/>
                  <a:pt x="3350633" y="1803652"/>
                </a:cubicBezTo>
                <a:cubicBezTo>
                  <a:pt x="3350633" y="1980241"/>
                  <a:pt x="3234426" y="2117588"/>
                  <a:pt x="3002012" y="2117588"/>
                </a:cubicBezTo>
                <a:cubicBezTo>
                  <a:pt x="3002012" y="2117588"/>
                  <a:pt x="3002012" y="2117588"/>
                  <a:pt x="2556552" y="2117588"/>
                </a:cubicBezTo>
                <a:cubicBezTo>
                  <a:pt x="2556552" y="2117588"/>
                  <a:pt x="2556552" y="2117588"/>
                  <a:pt x="2556552" y="1509337"/>
                </a:cubicBezTo>
                <a:close/>
                <a:moveTo>
                  <a:pt x="10555461" y="1489716"/>
                </a:moveTo>
                <a:cubicBezTo>
                  <a:pt x="10555461" y="1489716"/>
                  <a:pt x="10555461" y="1489716"/>
                  <a:pt x="11000921" y="1489716"/>
                </a:cubicBezTo>
                <a:cubicBezTo>
                  <a:pt x="11194601" y="1489716"/>
                  <a:pt x="11310807" y="1568200"/>
                  <a:pt x="11310807" y="1725168"/>
                </a:cubicBezTo>
                <a:cubicBezTo>
                  <a:pt x="11310807" y="1882136"/>
                  <a:pt x="11175233" y="1940999"/>
                  <a:pt x="10981553" y="1940999"/>
                </a:cubicBezTo>
                <a:cubicBezTo>
                  <a:pt x="10981553" y="1940999"/>
                  <a:pt x="10981553" y="1940999"/>
                  <a:pt x="10555461" y="1940999"/>
                </a:cubicBezTo>
                <a:cubicBezTo>
                  <a:pt x="10555461" y="1940999"/>
                  <a:pt x="10555461" y="1940999"/>
                  <a:pt x="10555461" y="1489716"/>
                </a:cubicBezTo>
                <a:close/>
                <a:moveTo>
                  <a:pt x="10342417" y="1097297"/>
                </a:moveTo>
                <a:cubicBezTo>
                  <a:pt x="10206841" y="1097297"/>
                  <a:pt x="10110001" y="1175781"/>
                  <a:pt x="10110001" y="1332749"/>
                </a:cubicBezTo>
                <a:cubicBezTo>
                  <a:pt x="10110001" y="1332749"/>
                  <a:pt x="10110001" y="1332749"/>
                  <a:pt x="10110001" y="2941669"/>
                </a:cubicBezTo>
                <a:cubicBezTo>
                  <a:pt x="10110001" y="3098637"/>
                  <a:pt x="10206841" y="3177120"/>
                  <a:pt x="10342417" y="3177120"/>
                </a:cubicBezTo>
                <a:cubicBezTo>
                  <a:pt x="10342417" y="3177120"/>
                  <a:pt x="10342417" y="3177120"/>
                  <a:pt x="11097761" y="3177120"/>
                </a:cubicBezTo>
                <a:cubicBezTo>
                  <a:pt x="11562589" y="3177120"/>
                  <a:pt x="11872473" y="3000532"/>
                  <a:pt x="11872473" y="2608112"/>
                </a:cubicBezTo>
                <a:cubicBezTo>
                  <a:pt x="11872473" y="2313797"/>
                  <a:pt x="11717531" y="2176451"/>
                  <a:pt x="11485117" y="2097967"/>
                </a:cubicBezTo>
                <a:cubicBezTo>
                  <a:pt x="11640061" y="1999862"/>
                  <a:pt x="11756267" y="1882136"/>
                  <a:pt x="11756267" y="1627063"/>
                </a:cubicBezTo>
                <a:cubicBezTo>
                  <a:pt x="11756267" y="1489716"/>
                  <a:pt x="11717531" y="1371991"/>
                  <a:pt x="11620693" y="1273886"/>
                </a:cubicBezTo>
                <a:cubicBezTo>
                  <a:pt x="11504485" y="1156160"/>
                  <a:pt x="11310807" y="1097297"/>
                  <a:pt x="11078393" y="1097297"/>
                </a:cubicBezTo>
                <a:close/>
                <a:moveTo>
                  <a:pt x="2324139" y="1097297"/>
                </a:moveTo>
                <a:cubicBezTo>
                  <a:pt x="2188564" y="1097297"/>
                  <a:pt x="2091725" y="1175781"/>
                  <a:pt x="2091725" y="1332749"/>
                </a:cubicBezTo>
                <a:lnTo>
                  <a:pt x="2091725" y="2961290"/>
                </a:lnTo>
                <a:cubicBezTo>
                  <a:pt x="2091725" y="3118258"/>
                  <a:pt x="2188564" y="3196741"/>
                  <a:pt x="2324139" y="3196741"/>
                </a:cubicBezTo>
                <a:cubicBezTo>
                  <a:pt x="2459713" y="3196741"/>
                  <a:pt x="2556552" y="3118258"/>
                  <a:pt x="2556552" y="2961290"/>
                </a:cubicBezTo>
                <a:cubicBezTo>
                  <a:pt x="2556552" y="2961290"/>
                  <a:pt x="2556552" y="2961290"/>
                  <a:pt x="2556552" y="2510007"/>
                </a:cubicBezTo>
                <a:cubicBezTo>
                  <a:pt x="2556552" y="2510007"/>
                  <a:pt x="2556552" y="2510007"/>
                  <a:pt x="2905173" y="2510007"/>
                </a:cubicBezTo>
                <a:cubicBezTo>
                  <a:pt x="2905173" y="2510007"/>
                  <a:pt x="2905173" y="2510007"/>
                  <a:pt x="3350633" y="3079016"/>
                </a:cubicBezTo>
                <a:cubicBezTo>
                  <a:pt x="3408736" y="3157500"/>
                  <a:pt x="3466840" y="3196741"/>
                  <a:pt x="3563679" y="3196741"/>
                </a:cubicBezTo>
                <a:cubicBezTo>
                  <a:pt x="3679886" y="3196741"/>
                  <a:pt x="3796093" y="3098637"/>
                  <a:pt x="3796093" y="2980911"/>
                </a:cubicBezTo>
                <a:cubicBezTo>
                  <a:pt x="3796093" y="2902427"/>
                  <a:pt x="3757357" y="2863185"/>
                  <a:pt x="3718621" y="2804322"/>
                </a:cubicBezTo>
                <a:cubicBezTo>
                  <a:pt x="3718621" y="2804322"/>
                  <a:pt x="3718621" y="2804322"/>
                  <a:pt x="3408736" y="2431523"/>
                </a:cubicBezTo>
                <a:cubicBezTo>
                  <a:pt x="3660518" y="2313797"/>
                  <a:pt x="3815461" y="2117588"/>
                  <a:pt x="3815461" y="1784031"/>
                </a:cubicBezTo>
                <a:cubicBezTo>
                  <a:pt x="3815461" y="1587821"/>
                  <a:pt x="3757357" y="1430854"/>
                  <a:pt x="3641150" y="1313128"/>
                </a:cubicBezTo>
                <a:cubicBezTo>
                  <a:pt x="3505575" y="1175781"/>
                  <a:pt x="3311897" y="1097297"/>
                  <a:pt x="3040748" y="1097297"/>
                </a:cubicBezTo>
                <a:cubicBezTo>
                  <a:pt x="3040748" y="1097297"/>
                  <a:pt x="3040748" y="1097297"/>
                  <a:pt x="2324139" y="1097297"/>
                </a:cubicBezTo>
                <a:close/>
                <a:moveTo>
                  <a:pt x="17799025" y="1077676"/>
                </a:moveTo>
                <a:cubicBezTo>
                  <a:pt x="17682821" y="1077676"/>
                  <a:pt x="17585981" y="1156160"/>
                  <a:pt x="17585981" y="1313128"/>
                </a:cubicBezTo>
                <a:cubicBezTo>
                  <a:pt x="17585981" y="1313128"/>
                  <a:pt x="17585981" y="1313128"/>
                  <a:pt x="17585981" y="2941669"/>
                </a:cubicBezTo>
                <a:cubicBezTo>
                  <a:pt x="17585981" y="3098637"/>
                  <a:pt x="17682821" y="3177120"/>
                  <a:pt x="17799025" y="3177120"/>
                </a:cubicBezTo>
                <a:lnTo>
                  <a:pt x="18883625" y="3177120"/>
                </a:lnTo>
                <a:cubicBezTo>
                  <a:pt x="18999833" y="3177120"/>
                  <a:pt x="19077301" y="3098637"/>
                  <a:pt x="19077301" y="2980911"/>
                </a:cubicBezTo>
                <a:cubicBezTo>
                  <a:pt x="19077301" y="2843564"/>
                  <a:pt x="18999833" y="2765080"/>
                  <a:pt x="18883625" y="2765080"/>
                </a:cubicBezTo>
                <a:cubicBezTo>
                  <a:pt x="18883625" y="2765080"/>
                  <a:pt x="18883625" y="2765080"/>
                  <a:pt x="18031441" y="2765080"/>
                </a:cubicBezTo>
                <a:cubicBezTo>
                  <a:pt x="18031441" y="2765080"/>
                  <a:pt x="18031441" y="2765080"/>
                  <a:pt x="18031441" y="1313128"/>
                </a:cubicBezTo>
                <a:cubicBezTo>
                  <a:pt x="18031441" y="1156160"/>
                  <a:pt x="17934601" y="1077676"/>
                  <a:pt x="17799025" y="1077676"/>
                </a:cubicBezTo>
                <a:close/>
                <a:moveTo>
                  <a:pt x="15707301" y="1077676"/>
                </a:moveTo>
                <a:cubicBezTo>
                  <a:pt x="15571727" y="1077676"/>
                  <a:pt x="15474889" y="1156160"/>
                  <a:pt x="15474889" y="1313128"/>
                </a:cubicBezTo>
                <a:cubicBezTo>
                  <a:pt x="15474889" y="1313128"/>
                  <a:pt x="15474889" y="1313128"/>
                  <a:pt x="15474889" y="2941669"/>
                </a:cubicBezTo>
                <a:cubicBezTo>
                  <a:pt x="15474889" y="3098637"/>
                  <a:pt x="15571727" y="3177120"/>
                  <a:pt x="15707301" y="3177120"/>
                </a:cubicBezTo>
                <a:lnTo>
                  <a:pt x="16772533" y="3177120"/>
                </a:lnTo>
                <a:cubicBezTo>
                  <a:pt x="16888737" y="3177120"/>
                  <a:pt x="16985577" y="3098637"/>
                  <a:pt x="16985577" y="2980911"/>
                </a:cubicBezTo>
                <a:cubicBezTo>
                  <a:pt x="16985577" y="2843564"/>
                  <a:pt x="16888737" y="2765080"/>
                  <a:pt x="16772533" y="2765080"/>
                </a:cubicBezTo>
                <a:cubicBezTo>
                  <a:pt x="16772533" y="2765080"/>
                  <a:pt x="16772533" y="2765080"/>
                  <a:pt x="15939717" y="2765080"/>
                </a:cubicBezTo>
                <a:cubicBezTo>
                  <a:pt x="15939717" y="2765080"/>
                  <a:pt x="15939717" y="2765080"/>
                  <a:pt x="15939717" y="1313128"/>
                </a:cubicBezTo>
                <a:cubicBezTo>
                  <a:pt x="15939717" y="1156160"/>
                  <a:pt x="15842877" y="1077676"/>
                  <a:pt x="15707301" y="1077676"/>
                </a:cubicBezTo>
                <a:close/>
                <a:moveTo>
                  <a:pt x="7417875" y="1077676"/>
                </a:moveTo>
                <a:cubicBezTo>
                  <a:pt x="7301669" y="1077676"/>
                  <a:pt x="7166093" y="1156160"/>
                  <a:pt x="7166093" y="1293507"/>
                </a:cubicBezTo>
                <a:cubicBezTo>
                  <a:pt x="7166093" y="1293507"/>
                  <a:pt x="7166093" y="1293507"/>
                  <a:pt x="7166093" y="2961290"/>
                </a:cubicBezTo>
                <a:cubicBezTo>
                  <a:pt x="7166093" y="3118258"/>
                  <a:pt x="7262933" y="3196741"/>
                  <a:pt x="7398507" y="3196741"/>
                </a:cubicBezTo>
                <a:cubicBezTo>
                  <a:pt x="7514713" y="3196741"/>
                  <a:pt x="7611553" y="3118258"/>
                  <a:pt x="7611553" y="2961290"/>
                </a:cubicBezTo>
                <a:cubicBezTo>
                  <a:pt x="7611553" y="2961290"/>
                  <a:pt x="7611553" y="2961290"/>
                  <a:pt x="7611553" y="1940999"/>
                </a:cubicBezTo>
                <a:cubicBezTo>
                  <a:pt x="7611553" y="1940999"/>
                  <a:pt x="7611553" y="1940999"/>
                  <a:pt x="7998909" y="2549249"/>
                </a:cubicBezTo>
                <a:cubicBezTo>
                  <a:pt x="8057013" y="2627733"/>
                  <a:pt x="8115117" y="2666975"/>
                  <a:pt x="8192589" y="2666975"/>
                </a:cubicBezTo>
                <a:cubicBezTo>
                  <a:pt x="8289427" y="2666975"/>
                  <a:pt x="8347531" y="2627733"/>
                  <a:pt x="8386265" y="2549249"/>
                </a:cubicBezTo>
                <a:cubicBezTo>
                  <a:pt x="8386265" y="2549249"/>
                  <a:pt x="8386265" y="2549249"/>
                  <a:pt x="8773621" y="1921378"/>
                </a:cubicBezTo>
                <a:cubicBezTo>
                  <a:pt x="8773621" y="1921378"/>
                  <a:pt x="8773621" y="1921378"/>
                  <a:pt x="8773621" y="2961290"/>
                </a:cubicBezTo>
                <a:cubicBezTo>
                  <a:pt x="8773621" y="3118258"/>
                  <a:pt x="8870461" y="3196741"/>
                  <a:pt x="9006037" y="3196741"/>
                </a:cubicBezTo>
                <a:cubicBezTo>
                  <a:pt x="9141611" y="3196741"/>
                  <a:pt x="9238449" y="3118258"/>
                  <a:pt x="9238449" y="2961290"/>
                </a:cubicBezTo>
                <a:lnTo>
                  <a:pt x="9238449" y="1293507"/>
                </a:lnTo>
                <a:cubicBezTo>
                  <a:pt x="9238449" y="1156160"/>
                  <a:pt x="9102875" y="1077676"/>
                  <a:pt x="8986669" y="1077676"/>
                </a:cubicBezTo>
                <a:cubicBezTo>
                  <a:pt x="8870461" y="1077676"/>
                  <a:pt x="8792989" y="1116918"/>
                  <a:pt x="8734887" y="1215023"/>
                </a:cubicBezTo>
                <a:cubicBezTo>
                  <a:pt x="8734887" y="1215023"/>
                  <a:pt x="8734887" y="1215023"/>
                  <a:pt x="8211955" y="2097967"/>
                </a:cubicBezTo>
                <a:cubicBezTo>
                  <a:pt x="8211955" y="2097967"/>
                  <a:pt x="8211955" y="2097967"/>
                  <a:pt x="7669657" y="1215023"/>
                </a:cubicBezTo>
                <a:cubicBezTo>
                  <a:pt x="7611553" y="1116918"/>
                  <a:pt x="7534081" y="1077676"/>
                  <a:pt x="7417875" y="1077676"/>
                </a:cubicBezTo>
                <a:close/>
                <a:moveTo>
                  <a:pt x="5461725" y="1058055"/>
                </a:moveTo>
                <a:cubicBezTo>
                  <a:pt x="5306783" y="1058055"/>
                  <a:pt x="5229311" y="1136539"/>
                  <a:pt x="5171208" y="1234644"/>
                </a:cubicBezTo>
                <a:cubicBezTo>
                  <a:pt x="5171208" y="1234644"/>
                  <a:pt x="5171208" y="1234644"/>
                  <a:pt x="4454599" y="2882806"/>
                </a:cubicBezTo>
                <a:cubicBezTo>
                  <a:pt x="4435231" y="2922048"/>
                  <a:pt x="4435231" y="2961290"/>
                  <a:pt x="4435231" y="3000532"/>
                </a:cubicBezTo>
                <a:cubicBezTo>
                  <a:pt x="4435231" y="3118258"/>
                  <a:pt x="4532070" y="3196741"/>
                  <a:pt x="4648277" y="3196741"/>
                </a:cubicBezTo>
                <a:cubicBezTo>
                  <a:pt x="4745116" y="3196741"/>
                  <a:pt x="4803219" y="3157500"/>
                  <a:pt x="4841955" y="3059395"/>
                </a:cubicBezTo>
                <a:cubicBezTo>
                  <a:pt x="4841955" y="3059395"/>
                  <a:pt x="4841955" y="3059395"/>
                  <a:pt x="4996897" y="2706217"/>
                </a:cubicBezTo>
                <a:cubicBezTo>
                  <a:pt x="4996897" y="2706217"/>
                  <a:pt x="4996897" y="2706217"/>
                  <a:pt x="5907185" y="2706217"/>
                </a:cubicBezTo>
                <a:lnTo>
                  <a:pt x="6042760" y="3059395"/>
                </a:lnTo>
                <a:cubicBezTo>
                  <a:pt x="6081495" y="3157500"/>
                  <a:pt x="6158967" y="3196741"/>
                  <a:pt x="6255805" y="3196741"/>
                </a:cubicBezTo>
                <a:cubicBezTo>
                  <a:pt x="6372013" y="3196741"/>
                  <a:pt x="6468853" y="3118258"/>
                  <a:pt x="6468853" y="3000532"/>
                </a:cubicBezTo>
                <a:cubicBezTo>
                  <a:pt x="6468853" y="2961290"/>
                  <a:pt x="6468853" y="2922048"/>
                  <a:pt x="6449485" y="2882806"/>
                </a:cubicBezTo>
                <a:cubicBezTo>
                  <a:pt x="6449485" y="2882806"/>
                  <a:pt x="6449485" y="2882806"/>
                  <a:pt x="5732875" y="1234644"/>
                </a:cubicBezTo>
                <a:cubicBezTo>
                  <a:pt x="5674771" y="1136539"/>
                  <a:pt x="5597300" y="1058055"/>
                  <a:pt x="5461725" y="1058055"/>
                </a:cubicBezTo>
                <a:close/>
                <a:moveTo>
                  <a:pt x="847119" y="0"/>
                </a:moveTo>
                <a:lnTo>
                  <a:pt x="14021983" y="0"/>
                </a:lnTo>
                <a:lnTo>
                  <a:pt x="14021847" y="630"/>
                </a:lnTo>
                <a:cubicBezTo>
                  <a:pt x="14018669" y="15384"/>
                  <a:pt x="13993249" y="133416"/>
                  <a:pt x="13789889" y="1077676"/>
                </a:cubicBezTo>
                <a:cubicBezTo>
                  <a:pt x="13731785" y="1058055"/>
                  <a:pt x="13673681" y="1058055"/>
                  <a:pt x="13615577" y="1058055"/>
                </a:cubicBezTo>
                <a:cubicBezTo>
                  <a:pt x="12976439" y="1058055"/>
                  <a:pt x="12511613" y="1548579"/>
                  <a:pt x="12511613" y="2137209"/>
                </a:cubicBezTo>
                <a:cubicBezTo>
                  <a:pt x="12511613" y="2745459"/>
                  <a:pt x="12957071" y="3216362"/>
                  <a:pt x="13596209" y="3216362"/>
                </a:cubicBezTo>
                <a:cubicBezTo>
                  <a:pt x="14235349" y="3216362"/>
                  <a:pt x="14700175" y="2725838"/>
                  <a:pt x="14700175" y="2137209"/>
                </a:cubicBezTo>
                <a:cubicBezTo>
                  <a:pt x="14700175" y="1960620"/>
                  <a:pt x="14661441" y="1784031"/>
                  <a:pt x="14583969" y="1646684"/>
                </a:cubicBezTo>
                <a:cubicBezTo>
                  <a:pt x="14583969" y="1646684"/>
                  <a:pt x="14583969" y="1646684"/>
                  <a:pt x="14196613" y="1940999"/>
                </a:cubicBezTo>
                <a:cubicBezTo>
                  <a:pt x="14215981" y="1999862"/>
                  <a:pt x="14235349" y="2078346"/>
                  <a:pt x="14235349" y="2137209"/>
                </a:cubicBezTo>
                <a:cubicBezTo>
                  <a:pt x="14235349" y="2510007"/>
                  <a:pt x="13983565" y="2784701"/>
                  <a:pt x="13615577" y="2784701"/>
                </a:cubicBezTo>
                <a:cubicBezTo>
                  <a:pt x="13247589" y="2784701"/>
                  <a:pt x="12976439" y="2490386"/>
                  <a:pt x="12976439" y="2137209"/>
                </a:cubicBezTo>
                <a:cubicBezTo>
                  <a:pt x="12976439" y="1784031"/>
                  <a:pt x="13228221" y="1489716"/>
                  <a:pt x="13596209" y="1489716"/>
                </a:cubicBezTo>
                <a:cubicBezTo>
                  <a:pt x="13634945" y="1489716"/>
                  <a:pt x="13654313" y="1489716"/>
                  <a:pt x="13693049" y="1489716"/>
                </a:cubicBezTo>
                <a:cubicBezTo>
                  <a:pt x="13693049" y="1489716"/>
                  <a:pt x="13693049" y="1489716"/>
                  <a:pt x="13518737" y="2274556"/>
                </a:cubicBezTo>
                <a:cubicBezTo>
                  <a:pt x="13518737" y="2274556"/>
                  <a:pt x="13518737" y="2274556"/>
                  <a:pt x="13576841" y="2313797"/>
                </a:cubicBezTo>
                <a:cubicBezTo>
                  <a:pt x="13576841" y="2313797"/>
                  <a:pt x="13576841" y="2313797"/>
                  <a:pt x="15302449" y="208867"/>
                </a:cubicBezTo>
                <a:lnTo>
                  <a:pt x="15473677" y="0"/>
                </a:lnTo>
                <a:lnTo>
                  <a:pt x="19895817" y="0"/>
                </a:lnTo>
                <a:lnTo>
                  <a:pt x="20086775" y="11552"/>
                </a:lnTo>
                <a:cubicBezTo>
                  <a:pt x="20517065" y="68345"/>
                  <a:pt x="20714017" y="312956"/>
                  <a:pt x="20739957" y="787481"/>
                </a:cubicBezTo>
                <a:lnTo>
                  <a:pt x="20742935" y="901016"/>
                </a:lnTo>
                <a:lnTo>
                  <a:pt x="20742935" y="3471506"/>
                </a:lnTo>
                <a:lnTo>
                  <a:pt x="20739957" y="3585041"/>
                </a:lnTo>
                <a:cubicBezTo>
                  <a:pt x="20710027" y="4132570"/>
                  <a:pt x="20452417" y="4374000"/>
                  <a:pt x="19871385" y="4374000"/>
                </a:cubicBezTo>
                <a:lnTo>
                  <a:pt x="871552" y="4374000"/>
                </a:lnTo>
                <a:cubicBezTo>
                  <a:pt x="251782" y="4374000"/>
                  <a:pt x="0" y="4099306"/>
                  <a:pt x="0" y="3471435"/>
                </a:cubicBezTo>
                <a:cubicBezTo>
                  <a:pt x="0" y="3471435"/>
                  <a:pt x="0" y="3471435"/>
                  <a:pt x="0" y="901087"/>
                </a:cubicBezTo>
                <a:cubicBezTo>
                  <a:pt x="0" y="351700"/>
                  <a:pt x="192771" y="72714"/>
                  <a:pt x="656161" y="11552"/>
                </a:cubicBezTo>
                <a:close/>
              </a:path>
            </a:pathLst>
          </a:custGeom>
          <a:solidFill>
            <a:schemeClr val="bg1"/>
          </a:solidFill>
          <a:ln w="9525">
            <a:noFill/>
            <a:miter lim="800000"/>
            <a:headEnd/>
            <a:tailEnd/>
          </a:ln>
          <a:effectLst/>
        </p:spPr>
        <p:txBody>
          <a:bodyPr wrap="square">
            <a:noAutofit/>
          </a:bodyPr>
          <a:lstStyle>
            <a:lvl1pPr marL="0" indent="0">
              <a:buNone/>
              <a:defRPr sz="100">
                <a:noFill/>
              </a:defRPr>
            </a:lvl1pPr>
            <a:lvl2pPr>
              <a:defRPr>
                <a:noFill/>
              </a:defRPr>
            </a:lvl2pPr>
            <a:lvl3pPr>
              <a:defRPr>
                <a:noFill/>
              </a:defRPr>
            </a:lvl3pPr>
            <a:lvl4pPr>
              <a:defRPr>
                <a:noFill/>
              </a:defRPr>
            </a:lvl4pPr>
            <a:lvl5pPr>
              <a:defRPr>
                <a:noFill/>
              </a:defRPr>
            </a:lvl5pPr>
          </a:lstStyle>
          <a:p>
            <a:pPr lvl="0"/>
            <a:r>
              <a:rPr lang="en-GB"/>
              <a:t>vel</a:t>
            </a:r>
            <a:endParaRPr lang="en-GB" dirty="0"/>
          </a:p>
        </p:txBody>
      </p:sp>
      <p:sp>
        <p:nvSpPr>
          <p:cNvPr id="11" name="Slide Number Placeholder 5" hidden="1">
            <a:extLst>
              <a:ext uri="{FF2B5EF4-FFF2-40B4-BE49-F238E27FC236}">
                <a16:creationId xmlns:a16="http://schemas.microsoft.com/office/drawing/2014/main" xmlns="" id="{F8065A6C-B087-4C37-B9BF-238078D124A4}"/>
              </a:ext>
            </a:extLst>
          </p:cNvPr>
          <p:cNvSpPr>
            <a:spLocks noGrp="1"/>
          </p:cNvSpPr>
          <p:nvPr>
            <p:ph type="sldNum" sz="quarter" idx="4"/>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lgn="r">
              <a:defRPr sz="100">
                <a:noFill/>
              </a:defRPr>
            </a:lvl1pPr>
          </a:lstStyle>
          <a:p>
            <a:endParaRPr lang="en-GB" dirty="0"/>
          </a:p>
        </p:txBody>
      </p:sp>
      <p:sp>
        <p:nvSpPr>
          <p:cNvPr id="12" name="Footer Placeholder 4" hidden="1">
            <a:extLst>
              <a:ext uri="{FF2B5EF4-FFF2-40B4-BE49-F238E27FC236}">
                <a16:creationId xmlns:a16="http://schemas.microsoft.com/office/drawing/2014/main" xmlns="" id="{E644527C-AD14-4EB9-ADCA-31C61EBA6546}"/>
              </a:ext>
            </a:extLst>
          </p:cNvPr>
          <p:cNvSpPr>
            <a:spLocks noGrp="1"/>
          </p:cNvSpPr>
          <p:nvPr>
            <p:ph type="ftr" sz="quarter" idx="3"/>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defRPr lang="en-GB" sz="100" baseline="0">
                <a:noFill/>
              </a:defRPr>
            </a:lvl1pPr>
          </a:lstStyle>
          <a:p>
            <a:pPr algn="r"/>
            <a:endParaRPr lang="x-none" dirty="0"/>
          </a:p>
        </p:txBody>
      </p:sp>
      <p:sp>
        <p:nvSpPr>
          <p:cNvPr id="13" name="Date_DateCustomA" hidden="1">
            <a:extLst>
              <a:ext uri="{FF2B5EF4-FFF2-40B4-BE49-F238E27FC236}">
                <a16:creationId xmlns:a16="http://schemas.microsoft.com/office/drawing/2014/main" xmlns="" id="{264006B7-F2E6-4F4A-8D05-3F44F8F318B8}"/>
              </a:ext>
            </a:extLst>
          </p:cNvPr>
          <p:cNvSpPr>
            <a:spLocks noGrp="1"/>
          </p:cNvSpPr>
          <p:nvPr>
            <p:ph type="dt" sz="half" idx="2"/>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buNone/>
              <a:defRPr lang="en-GB" sz="100" smtClean="0">
                <a:noFill/>
              </a:defRPr>
            </a:lvl1pPr>
          </a:lstStyle>
          <a:p>
            <a:pPr algn="r"/>
            <a:endParaRPr lang="x-none"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sp>
        <p:nvSpPr>
          <p:cNvPr id="3" name="Background"/>
          <p:cNvSpPr/>
          <p:nvPr userDrawn="1"/>
        </p:nvSpPr>
        <p:spPr>
          <a:xfrm>
            <a:off x="0" y="0"/>
            <a:ext cx="121896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Picture Placeholder 5"/>
          <p:cNvSpPr>
            <a:spLocks noGrp="1"/>
          </p:cNvSpPr>
          <p:nvPr>
            <p:ph type="pic" sz="quarter" idx="10" hasCustomPrompt="1"/>
          </p:nvPr>
        </p:nvSpPr>
        <p:spPr>
          <a:xfrm>
            <a:off x="-1" y="0"/>
            <a:ext cx="12193200" cy="6861600"/>
          </a:xfrm>
          <a:solidFill>
            <a:srgbClr val="F6F6F4"/>
          </a:solidFill>
        </p:spPr>
        <p:txBody>
          <a:bodyPr tIns="0" anchor="t" anchorCtr="0"/>
          <a:lstStyle>
            <a:lvl1pPr marL="0" indent="0" algn="ctr">
              <a:buNone/>
              <a:defRPr baseline="0">
                <a:solidFill>
                  <a:schemeClr val="tx1"/>
                </a:solidFill>
              </a:defRPr>
            </a:lvl1pPr>
          </a:lstStyle>
          <a:p>
            <a:r>
              <a:rPr lang="en-GB" noProof="0"/>
              <a:t>Mark placeholder to insert image</a:t>
            </a:r>
            <a:endParaRPr lang="en-GB" noProof="0" dirty="0"/>
          </a:p>
        </p:txBody>
      </p:sp>
      <p:sp>
        <p:nvSpPr>
          <p:cNvPr id="7" name="Text Placeholder 15">
            <a:extLst>
              <a:ext uri="{FF2B5EF4-FFF2-40B4-BE49-F238E27FC236}">
                <a16:creationId xmlns:a16="http://schemas.microsoft.com/office/drawing/2014/main" xmlns="" id="{D502E4A2-448F-4BE7-8814-15A06BDE1CF9}"/>
              </a:ext>
            </a:extLst>
          </p:cNvPr>
          <p:cNvSpPr>
            <a:spLocks noGrp="1"/>
          </p:cNvSpPr>
          <p:nvPr>
            <p:ph type="body" sz="quarter" idx="12" hasCustomPrompt="1"/>
          </p:nvPr>
        </p:nvSpPr>
        <p:spPr bwMode="auto">
          <a:xfrm>
            <a:off x="798513" y="6159600"/>
            <a:ext cx="1220400" cy="255600"/>
          </a:xfrm>
          <a:custGeom>
            <a:avLst/>
            <a:gdLst>
              <a:gd name="connsiteX0" fmla="*/ 10555461 w 20742935"/>
              <a:gd name="connsiteY0" fmla="*/ 2313797 h 4374000"/>
              <a:gd name="connsiteX1" fmla="*/ 11078393 w 20742935"/>
              <a:gd name="connsiteY1" fmla="*/ 2313797 h 4374000"/>
              <a:gd name="connsiteX2" fmla="*/ 11427013 w 20742935"/>
              <a:gd name="connsiteY2" fmla="*/ 2549249 h 4374000"/>
              <a:gd name="connsiteX3" fmla="*/ 11097761 w 20742935"/>
              <a:gd name="connsiteY3" fmla="*/ 2784701 h 4374000"/>
              <a:gd name="connsiteX4" fmla="*/ 10555461 w 20742935"/>
              <a:gd name="connsiteY4" fmla="*/ 2784701 h 4374000"/>
              <a:gd name="connsiteX5" fmla="*/ 10555461 w 20742935"/>
              <a:gd name="connsiteY5" fmla="*/ 2313797 h 4374000"/>
              <a:gd name="connsiteX6" fmla="*/ 5442357 w 20742935"/>
              <a:gd name="connsiteY6" fmla="*/ 1627063 h 4374000"/>
              <a:gd name="connsiteX7" fmla="*/ 5732875 w 20742935"/>
              <a:gd name="connsiteY7" fmla="*/ 2313797 h 4374000"/>
              <a:gd name="connsiteX8" fmla="*/ 5151840 w 20742935"/>
              <a:gd name="connsiteY8" fmla="*/ 2313797 h 4374000"/>
              <a:gd name="connsiteX9" fmla="*/ 2556552 w 20742935"/>
              <a:gd name="connsiteY9" fmla="*/ 1509337 h 4374000"/>
              <a:gd name="connsiteX10" fmla="*/ 3002012 w 20742935"/>
              <a:gd name="connsiteY10" fmla="*/ 1509337 h 4374000"/>
              <a:gd name="connsiteX11" fmla="*/ 3350633 w 20742935"/>
              <a:gd name="connsiteY11" fmla="*/ 1803652 h 4374000"/>
              <a:gd name="connsiteX12" fmla="*/ 3002012 w 20742935"/>
              <a:gd name="connsiteY12" fmla="*/ 2117588 h 4374000"/>
              <a:gd name="connsiteX13" fmla="*/ 2556552 w 20742935"/>
              <a:gd name="connsiteY13" fmla="*/ 2117588 h 4374000"/>
              <a:gd name="connsiteX14" fmla="*/ 2556552 w 20742935"/>
              <a:gd name="connsiteY14" fmla="*/ 1509337 h 4374000"/>
              <a:gd name="connsiteX15" fmla="*/ 10555461 w 20742935"/>
              <a:gd name="connsiteY15" fmla="*/ 1489716 h 4374000"/>
              <a:gd name="connsiteX16" fmla="*/ 11000921 w 20742935"/>
              <a:gd name="connsiteY16" fmla="*/ 1489716 h 4374000"/>
              <a:gd name="connsiteX17" fmla="*/ 11310807 w 20742935"/>
              <a:gd name="connsiteY17" fmla="*/ 1725168 h 4374000"/>
              <a:gd name="connsiteX18" fmla="*/ 10981553 w 20742935"/>
              <a:gd name="connsiteY18" fmla="*/ 1940999 h 4374000"/>
              <a:gd name="connsiteX19" fmla="*/ 10555461 w 20742935"/>
              <a:gd name="connsiteY19" fmla="*/ 1940999 h 4374000"/>
              <a:gd name="connsiteX20" fmla="*/ 10555461 w 20742935"/>
              <a:gd name="connsiteY20" fmla="*/ 1489716 h 4374000"/>
              <a:gd name="connsiteX21" fmla="*/ 10342417 w 20742935"/>
              <a:gd name="connsiteY21" fmla="*/ 1097297 h 4374000"/>
              <a:gd name="connsiteX22" fmla="*/ 10110001 w 20742935"/>
              <a:gd name="connsiteY22" fmla="*/ 1332749 h 4374000"/>
              <a:gd name="connsiteX23" fmla="*/ 10110001 w 20742935"/>
              <a:gd name="connsiteY23" fmla="*/ 2941669 h 4374000"/>
              <a:gd name="connsiteX24" fmla="*/ 10342417 w 20742935"/>
              <a:gd name="connsiteY24" fmla="*/ 3177120 h 4374000"/>
              <a:gd name="connsiteX25" fmla="*/ 11097761 w 20742935"/>
              <a:gd name="connsiteY25" fmla="*/ 3177120 h 4374000"/>
              <a:gd name="connsiteX26" fmla="*/ 11872473 w 20742935"/>
              <a:gd name="connsiteY26" fmla="*/ 2608112 h 4374000"/>
              <a:gd name="connsiteX27" fmla="*/ 11485117 w 20742935"/>
              <a:gd name="connsiteY27" fmla="*/ 2097967 h 4374000"/>
              <a:gd name="connsiteX28" fmla="*/ 11756267 w 20742935"/>
              <a:gd name="connsiteY28" fmla="*/ 1627063 h 4374000"/>
              <a:gd name="connsiteX29" fmla="*/ 11620693 w 20742935"/>
              <a:gd name="connsiteY29" fmla="*/ 1273886 h 4374000"/>
              <a:gd name="connsiteX30" fmla="*/ 11078393 w 20742935"/>
              <a:gd name="connsiteY30" fmla="*/ 1097297 h 4374000"/>
              <a:gd name="connsiteX31" fmla="*/ 2324139 w 20742935"/>
              <a:gd name="connsiteY31" fmla="*/ 1097297 h 4374000"/>
              <a:gd name="connsiteX32" fmla="*/ 2091725 w 20742935"/>
              <a:gd name="connsiteY32" fmla="*/ 1332749 h 4374000"/>
              <a:gd name="connsiteX33" fmla="*/ 2091725 w 20742935"/>
              <a:gd name="connsiteY33" fmla="*/ 2961290 h 4374000"/>
              <a:gd name="connsiteX34" fmla="*/ 2324139 w 20742935"/>
              <a:gd name="connsiteY34" fmla="*/ 3196741 h 4374000"/>
              <a:gd name="connsiteX35" fmla="*/ 2556552 w 20742935"/>
              <a:gd name="connsiteY35" fmla="*/ 2961290 h 4374000"/>
              <a:gd name="connsiteX36" fmla="*/ 2556552 w 20742935"/>
              <a:gd name="connsiteY36" fmla="*/ 2510007 h 4374000"/>
              <a:gd name="connsiteX37" fmla="*/ 2905173 w 20742935"/>
              <a:gd name="connsiteY37" fmla="*/ 2510007 h 4374000"/>
              <a:gd name="connsiteX38" fmla="*/ 3350633 w 20742935"/>
              <a:gd name="connsiteY38" fmla="*/ 3079016 h 4374000"/>
              <a:gd name="connsiteX39" fmla="*/ 3563679 w 20742935"/>
              <a:gd name="connsiteY39" fmla="*/ 3196741 h 4374000"/>
              <a:gd name="connsiteX40" fmla="*/ 3796093 w 20742935"/>
              <a:gd name="connsiteY40" fmla="*/ 2980911 h 4374000"/>
              <a:gd name="connsiteX41" fmla="*/ 3718621 w 20742935"/>
              <a:gd name="connsiteY41" fmla="*/ 2804322 h 4374000"/>
              <a:gd name="connsiteX42" fmla="*/ 3408736 w 20742935"/>
              <a:gd name="connsiteY42" fmla="*/ 2431523 h 4374000"/>
              <a:gd name="connsiteX43" fmla="*/ 3815461 w 20742935"/>
              <a:gd name="connsiteY43" fmla="*/ 1784031 h 4374000"/>
              <a:gd name="connsiteX44" fmla="*/ 3641150 w 20742935"/>
              <a:gd name="connsiteY44" fmla="*/ 1313128 h 4374000"/>
              <a:gd name="connsiteX45" fmla="*/ 3040748 w 20742935"/>
              <a:gd name="connsiteY45" fmla="*/ 1097297 h 4374000"/>
              <a:gd name="connsiteX46" fmla="*/ 2324139 w 20742935"/>
              <a:gd name="connsiteY46" fmla="*/ 1097297 h 4374000"/>
              <a:gd name="connsiteX47" fmla="*/ 17799025 w 20742935"/>
              <a:gd name="connsiteY47" fmla="*/ 1077676 h 4374000"/>
              <a:gd name="connsiteX48" fmla="*/ 17585981 w 20742935"/>
              <a:gd name="connsiteY48" fmla="*/ 1313128 h 4374000"/>
              <a:gd name="connsiteX49" fmla="*/ 17585981 w 20742935"/>
              <a:gd name="connsiteY49" fmla="*/ 2941669 h 4374000"/>
              <a:gd name="connsiteX50" fmla="*/ 17799025 w 20742935"/>
              <a:gd name="connsiteY50" fmla="*/ 3177120 h 4374000"/>
              <a:gd name="connsiteX51" fmla="*/ 18883625 w 20742935"/>
              <a:gd name="connsiteY51" fmla="*/ 3177120 h 4374000"/>
              <a:gd name="connsiteX52" fmla="*/ 19077301 w 20742935"/>
              <a:gd name="connsiteY52" fmla="*/ 2980911 h 4374000"/>
              <a:gd name="connsiteX53" fmla="*/ 18883625 w 20742935"/>
              <a:gd name="connsiteY53" fmla="*/ 2765080 h 4374000"/>
              <a:gd name="connsiteX54" fmla="*/ 18031441 w 20742935"/>
              <a:gd name="connsiteY54" fmla="*/ 2765080 h 4374000"/>
              <a:gd name="connsiteX55" fmla="*/ 18031441 w 20742935"/>
              <a:gd name="connsiteY55" fmla="*/ 1313128 h 4374000"/>
              <a:gd name="connsiteX56" fmla="*/ 17799025 w 20742935"/>
              <a:gd name="connsiteY56" fmla="*/ 1077676 h 4374000"/>
              <a:gd name="connsiteX57" fmla="*/ 15707301 w 20742935"/>
              <a:gd name="connsiteY57" fmla="*/ 1077676 h 4374000"/>
              <a:gd name="connsiteX58" fmla="*/ 15474889 w 20742935"/>
              <a:gd name="connsiteY58" fmla="*/ 1313128 h 4374000"/>
              <a:gd name="connsiteX59" fmla="*/ 15474889 w 20742935"/>
              <a:gd name="connsiteY59" fmla="*/ 2941669 h 4374000"/>
              <a:gd name="connsiteX60" fmla="*/ 15707301 w 20742935"/>
              <a:gd name="connsiteY60" fmla="*/ 3177120 h 4374000"/>
              <a:gd name="connsiteX61" fmla="*/ 16772533 w 20742935"/>
              <a:gd name="connsiteY61" fmla="*/ 3177120 h 4374000"/>
              <a:gd name="connsiteX62" fmla="*/ 16985577 w 20742935"/>
              <a:gd name="connsiteY62" fmla="*/ 2980911 h 4374000"/>
              <a:gd name="connsiteX63" fmla="*/ 16772533 w 20742935"/>
              <a:gd name="connsiteY63" fmla="*/ 2765080 h 4374000"/>
              <a:gd name="connsiteX64" fmla="*/ 15939717 w 20742935"/>
              <a:gd name="connsiteY64" fmla="*/ 2765080 h 4374000"/>
              <a:gd name="connsiteX65" fmla="*/ 15939717 w 20742935"/>
              <a:gd name="connsiteY65" fmla="*/ 1313128 h 4374000"/>
              <a:gd name="connsiteX66" fmla="*/ 15707301 w 20742935"/>
              <a:gd name="connsiteY66" fmla="*/ 1077676 h 4374000"/>
              <a:gd name="connsiteX67" fmla="*/ 7417875 w 20742935"/>
              <a:gd name="connsiteY67" fmla="*/ 1077676 h 4374000"/>
              <a:gd name="connsiteX68" fmla="*/ 7166093 w 20742935"/>
              <a:gd name="connsiteY68" fmla="*/ 1293507 h 4374000"/>
              <a:gd name="connsiteX69" fmla="*/ 7166093 w 20742935"/>
              <a:gd name="connsiteY69" fmla="*/ 2961290 h 4374000"/>
              <a:gd name="connsiteX70" fmla="*/ 7398507 w 20742935"/>
              <a:gd name="connsiteY70" fmla="*/ 3196741 h 4374000"/>
              <a:gd name="connsiteX71" fmla="*/ 7611553 w 20742935"/>
              <a:gd name="connsiteY71" fmla="*/ 2961290 h 4374000"/>
              <a:gd name="connsiteX72" fmla="*/ 7611553 w 20742935"/>
              <a:gd name="connsiteY72" fmla="*/ 1940999 h 4374000"/>
              <a:gd name="connsiteX73" fmla="*/ 7998909 w 20742935"/>
              <a:gd name="connsiteY73" fmla="*/ 2549249 h 4374000"/>
              <a:gd name="connsiteX74" fmla="*/ 8192589 w 20742935"/>
              <a:gd name="connsiteY74" fmla="*/ 2666975 h 4374000"/>
              <a:gd name="connsiteX75" fmla="*/ 8386265 w 20742935"/>
              <a:gd name="connsiteY75" fmla="*/ 2549249 h 4374000"/>
              <a:gd name="connsiteX76" fmla="*/ 8773621 w 20742935"/>
              <a:gd name="connsiteY76" fmla="*/ 1921378 h 4374000"/>
              <a:gd name="connsiteX77" fmla="*/ 8773621 w 20742935"/>
              <a:gd name="connsiteY77" fmla="*/ 2961290 h 4374000"/>
              <a:gd name="connsiteX78" fmla="*/ 9006037 w 20742935"/>
              <a:gd name="connsiteY78" fmla="*/ 3196741 h 4374000"/>
              <a:gd name="connsiteX79" fmla="*/ 9238449 w 20742935"/>
              <a:gd name="connsiteY79" fmla="*/ 2961290 h 4374000"/>
              <a:gd name="connsiteX80" fmla="*/ 9238449 w 20742935"/>
              <a:gd name="connsiteY80" fmla="*/ 1293507 h 4374000"/>
              <a:gd name="connsiteX81" fmla="*/ 8986669 w 20742935"/>
              <a:gd name="connsiteY81" fmla="*/ 1077676 h 4374000"/>
              <a:gd name="connsiteX82" fmla="*/ 8734887 w 20742935"/>
              <a:gd name="connsiteY82" fmla="*/ 1215023 h 4374000"/>
              <a:gd name="connsiteX83" fmla="*/ 8211955 w 20742935"/>
              <a:gd name="connsiteY83" fmla="*/ 2097967 h 4374000"/>
              <a:gd name="connsiteX84" fmla="*/ 7669657 w 20742935"/>
              <a:gd name="connsiteY84" fmla="*/ 1215023 h 4374000"/>
              <a:gd name="connsiteX85" fmla="*/ 7417875 w 20742935"/>
              <a:gd name="connsiteY85" fmla="*/ 1077676 h 4374000"/>
              <a:gd name="connsiteX86" fmla="*/ 5461725 w 20742935"/>
              <a:gd name="connsiteY86" fmla="*/ 1058055 h 4374000"/>
              <a:gd name="connsiteX87" fmla="*/ 5171208 w 20742935"/>
              <a:gd name="connsiteY87" fmla="*/ 1234644 h 4374000"/>
              <a:gd name="connsiteX88" fmla="*/ 4454599 w 20742935"/>
              <a:gd name="connsiteY88" fmla="*/ 2882806 h 4374000"/>
              <a:gd name="connsiteX89" fmla="*/ 4435231 w 20742935"/>
              <a:gd name="connsiteY89" fmla="*/ 3000532 h 4374000"/>
              <a:gd name="connsiteX90" fmla="*/ 4648277 w 20742935"/>
              <a:gd name="connsiteY90" fmla="*/ 3196741 h 4374000"/>
              <a:gd name="connsiteX91" fmla="*/ 4841955 w 20742935"/>
              <a:gd name="connsiteY91" fmla="*/ 3059395 h 4374000"/>
              <a:gd name="connsiteX92" fmla="*/ 4996897 w 20742935"/>
              <a:gd name="connsiteY92" fmla="*/ 2706217 h 4374000"/>
              <a:gd name="connsiteX93" fmla="*/ 5907185 w 20742935"/>
              <a:gd name="connsiteY93" fmla="*/ 2706217 h 4374000"/>
              <a:gd name="connsiteX94" fmla="*/ 6042760 w 20742935"/>
              <a:gd name="connsiteY94" fmla="*/ 3059395 h 4374000"/>
              <a:gd name="connsiteX95" fmla="*/ 6255805 w 20742935"/>
              <a:gd name="connsiteY95" fmla="*/ 3196741 h 4374000"/>
              <a:gd name="connsiteX96" fmla="*/ 6468853 w 20742935"/>
              <a:gd name="connsiteY96" fmla="*/ 3000532 h 4374000"/>
              <a:gd name="connsiteX97" fmla="*/ 6449485 w 20742935"/>
              <a:gd name="connsiteY97" fmla="*/ 2882806 h 4374000"/>
              <a:gd name="connsiteX98" fmla="*/ 5732875 w 20742935"/>
              <a:gd name="connsiteY98" fmla="*/ 1234644 h 4374000"/>
              <a:gd name="connsiteX99" fmla="*/ 5461725 w 20742935"/>
              <a:gd name="connsiteY99" fmla="*/ 1058055 h 4374000"/>
              <a:gd name="connsiteX100" fmla="*/ 847119 w 20742935"/>
              <a:gd name="connsiteY100" fmla="*/ 0 h 4374000"/>
              <a:gd name="connsiteX101" fmla="*/ 14021983 w 20742935"/>
              <a:gd name="connsiteY101" fmla="*/ 0 h 4374000"/>
              <a:gd name="connsiteX102" fmla="*/ 14021847 w 20742935"/>
              <a:gd name="connsiteY102" fmla="*/ 630 h 4374000"/>
              <a:gd name="connsiteX103" fmla="*/ 13789889 w 20742935"/>
              <a:gd name="connsiteY103" fmla="*/ 1077676 h 4374000"/>
              <a:gd name="connsiteX104" fmla="*/ 13615577 w 20742935"/>
              <a:gd name="connsiteY104" fmla="*/ 1058055 h 4374000"/>
              <a:gd name="connsiteX105" fmla="*/ 12511613 w 20742935"/>
              <a:gd name="connsiteY105" fmla="*/ 2137209 h 4374000"/>
              <a:gd name="connsiteX106" fmla="*/ 13596209 w 20742935"/>
              <a:gd name="connsiteY106" fmla="*/ 3216362 h 4374000"/>
              <a:gd name="connsiteX107" fmla="*/ 14700175 w 20742935"/>
              <a:gd name="connsiteY107" fmla="*/ 2137209 h 4374000"/>
              <a:gd name="connsiteX108" fmla="*/ 14583969 w 20742935"/>
              <a:gd name="connsiteY108" fmla="*/ 1646684 h 4374000"/>
              <a:gd name="connsiteX109" fmla="*/ 14196613 w 20742935"/>
              <a:gd name="connsiteY109" fmla="*/ 1940999 h 4374000"/>
              <a:gd name="connsiteX110" fmla="*/ 14235349 w 20742935"/>
              <a:gd name="connsiteY110" fmla="*/ 2137209 h 4374000"/>
              <a:gd name="connsiteX111" fmla="*/ 13615577 w 20742935"/>
              <a:gd name="connsiteY111" fmla="*/ 2784701 h 4374000"/>
              <a:gd name="connsiteX112" fmla="*/ 12976439 w 20742935"/>
              <a:gd name="connsiteY112" fmla="*/ 2137209 h 4374000"/>
              <a:gd name="connsiteX113" fmla="*/ 13596209 w 20742935"/>
              <a:gd name="connsiteY113" fmla="*/ 1489716 h 4374000"/>
              <a:gd name="connsiteX114" fmla="*/ 13693049 w 20742935"/>
              <a:gd name="connsiteY114" fmla="*/ 1489716 h 4374000"/>
              <a:gd name="connsiteX115" fmla="*/ 13518737 w 20742935"/>
              <a:gd name="connsiteY115" fmla="*/ 2274556 h 4374000"/>
              <a:gd name="connsiteX116" fmla="*/ 13576841 w 20742935"/>
              <a:gd name="connsiteY116" fmla="*/ 2313797 h 4374000"/>
              <a:gd name="connsiteX117" fmla="*/ 15302449 w 20742935"/>
              <a:gd name="connsiteY117" fmla="*/ 208867 h 4374000"/>
              <a:gd name="connsiteX118" fmla="*/ 15473677 w 20742935"/>
              <a:gd name="connsiteY118" fmla="*/ 0 h 4374000"/>
              <a:gd name="connsiteX119" fmla="*/ 19895817 w 20742935"/>
              <a:gd name="connsiteY119" fmla="*/ 0 h 4374000"/>
              <a:gd name="connsiteX120" fmla="*/ 20086775 w 20742935"/>
              <a:gd name="connsiteY120" fmla="*/ 11552 h 4374000"/>
              <a:gd name="connsiteX121" fmla="*/ 20739957 w 20742935"/>
              <a:gd name="connsiteY121" fmla="*/ 787481 h 4374000"/>
              <a:gd name="connsiteX122" fmla="*/ 20742935 w 20742935"/>
              <a:gd name="connsiteY122" fmla="*/ 901016 h 4374000"/>
              <a:gd name="connsiteX123" fmla="*/ 20742935 w 20742935"/>
              <a:gd name="connsiteY123" fmla="*/ 3471506 h 4374000"/>
              <a:gd name="connsiteX124" fmla="*/ 20739957 w 20742935"/>
              <a:gd name="connsiteY124" fmla="*/ 3585041 h 4374000"/>
              <a:gd name="connsiteX125" fmla="*/ 19871385 w 20742935"/>
              <a:gd name="connsiteY125" fmla="*/ 4374000 h 4374000"/>
              <a:gd name="connsiteX126" fmla="*/ 871552 w 20742935"/>
              <a:gd name="connsiteY126" fmla="*/ 4374000 h 4374000"/>
              <a:gd name="connsiteX127" fmla="*/ 0 w 20742935"/>
              <a:gd name="connsiteY127" fmla="*/ 3471435 h 4374000"/>
              <a:gd name="connsiteX128" fmla="*/ 0 w 20742935"/>
              <a:gd name="connsiteY128" fmla="*/ 901087 h 4374000"/>
              <a:gd name="connsiteX129" fmla="*/ 656161 w 20742935"/>
              <a:gd name="connsiteY129" fmla="*/ 11552 h 437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0742935" h="4374000">
                <a:moveTo>
                  <a:pt x="10555461" y="2313797"/>
                </a:moveTo>
                <a:cubicBezTo>
                  <a:pt x="10555461" y="2313797"/>
                  <a:pt x="10555461" y="2313797"/>
                  <a:pt x="11078393" y="2313797"/>
                </a:cubicBezTo>
                <a:cubicBezTo>
                  <a:pt x="11310807" y="2313797"/>
                  <a:pt x="11427013" y="2411902"/>
                  <a:pt x="11427013" y="2549249"/>
                </a:cubicBezTo>
                <a:cubicBezTo>
                  <a:pt x="11427013" y="2706217"/>
                  <a:pt x="11291439" y="2784701"/>
                  <a:pt x="11097761" y="2784701"/>
                </a:cubicBezTo>
                <a:cubicBezTo>
                  <a:pt x="11097761" y="2784701"/>
                  <a:pt x="11097761" y="2784701"/>
                  <a:pt x="10555461" y="2784701"/>
                </a:cubicBezTo>
                <a:cubicBezTo>
                  <a:pt x="10555461" y="2784701"/>
                  <a:pt x="10555461" y="2784701"/>
                  <a:pt x="10555461" y="2313797"/>
                </a:cubicBezTo>
                <a:close/>
                <a:moveTo>
                  <a:pt x="5442357" y="1627063"/>
                </a:moveTo>
                <a:cubicBezTo>
                  <a:pt x="5442357" y="1627063"/>
                  <a:pt x="5442357" y="1627063"/>
                  <a:pt x="5732875" y="2313797"/>
                </a:cubicBezTo>
                <a:cubicBezTo>
                  <a:pt x="5732875" y="2313797"/>
                  <a:pt x="5732875" y="2313797"/>
                  <a:pt x="5151840" y="2313797"/>
                </a:cubicBezTo>
                <a:close/>
                <a:moveTo>
                  <a:pt x="2556552" y="1509337"/>
                </a:moveTo>
                <a:cubicBezTo>
                  <a:pt x="2556552" y="1509337"/>
                  <a:pt x="2556552" y="1509337"/>
                  <a:pt x="3002012" y="1509337"/>
                </a:cubicBezTo>
                <a:cubicBezTo>
                  <a:pt x="3215058" y="1509337"/>
                  <a:pt x="3350633" y="1607442"/>
                  <a:pt x="3350633" y="1803652"/>
                </a:cubicBezTo>
                <a:cubicBezTo>
                  <a:pt x="3350633" y="1980241"/>
                  <a:pt x="3234426" y="2117588"/>
                  <a:pt x="3002012" y="2117588"/>
                </a:cubicBezTo>
                <a:cubicBezTo>
                  <a:pt x="3002012" y="2117588"/>
                  <a:pt x="3002012" y="2117588"/>
                  <a:pt x="2556552" y="2117588"/>
                </a:cubicBezTo>
                <a:cubicBezTo>
                  <a:pt x="2556552" y="2117588"/>
                  <a:pt x="2556552" y="2117588"/>
                  <a:pt x="2556552" y="1509337"/>
                </a:cubicBezTo>
                <a:close/>
                <a:moveTo>
                  <a:pt x="10555461" y="1489716"/>
                </a:moveTo>
                <a:cubicBezTo>
                  <a:pt x="10555461" y="1489716"/>
                  <a:pt x="10555461" y="1489716"/>
                  <a:pt x="11000921" y="1489716"/>
                </a:cubicBezTo>
                <a:cubicBezTo>
                  <a:pt x="11194601" y="1489716"/>
                  <a:pt x="11310807" y="1568200"/>
                  <a:pt x="11310807" y="1725168"/>
                </a:cubicBezTo>
                <a:cubicBezTo>
                  <a:pt x="11310807" y="1882136"/>
                  <a:pt x="11175233" y="1940999"/>
                  <a:pt x="10981553" y="1940999"/>
                </a:cubicBezTo>
                <a:cubicBezTo>
                  <a:pt x="10981553" y="1940999"/>
                  <a:pt x="10981553" y="1940999"/>
                  <a:pt x="10555461" y="1940999"/>
                </a:cubicBezTo>
                <a:cubicBezTo>
                  <a:pt x="10555461" y="1940999"/>
                  <a:pt x="10555461" y="1940999"/>
                  <a:pt x="10555461" y="1489716"/>
                </a:cubicBezTo>
                <a:close/>
                <a:moveTo>
                  <a:pt x="10342417" y="1097297"/>
                </a:moveTo>
                <a:cubicBezTo>
                  <a:pt x="10206841" y="1097297"/>
                  <a:pt x="10110001" y="1175781"/>
                  <a:pt x="10110001" y="1332749"/>
                </a:cubicBezTo>
                <a:cubicBezTo>
                  <a:pt x="10110001" y="1332749"/>
                  <a:pt x="10110001" y="1332749"/>
                  <a:pt x="10110001" y="2941669"/>
                </a:cubicBezTo>
                <a:cubicBezTo>
                  <a:pt x="10110001" y="3098637"/>
                  <a:pt x="10206841" y="3177120"/>
                  <a:pt x="10342417" y="3177120"/>
                </a:cubicBezTo>
                <a:cubicBezTo>
                  <a:pt x="10342417" y="3177120"/>
                  <a:pt x="10342417" y="3177120"/>
                  <a:pt x="11097761" y="3177120"/>
                </a:cubicBezTo>
                <a:cubicBezTo>
                  <a:pt x="11562589" y="3177120"/>
                  <a:pt x="11872473" y="3000532"/>
                  <a:pt x="11872473" y="2608112"/>
                </a:cubicBezTo>
                <a:cubicBezTo>
                  <a:pt x="11872473" y="2313797"/>
                  <a:pt x="11717531" y="2176451"/>
                  <a:pt x="11485117" y="2097967"/>
                </a:cubicBezTo>
                <a:cubicBezTo>
                  <a:pt x="11640061" y="1999862"/>
                  <a:pt x="11756267" y="1882136"/>
                  <a:pt x="11756267" y="1627063"/>
                </a:cubicBezTo>
                <a:cubicBezTo>
                  <a:pt x="11756267" y="1489716"/>
                  <a:pt x="11717531" y="1371991"/>
                  <a:pt x="11620693" y="1273886"/>
                </a:cubicBezTo>
                <a:cubicBezTo>
                  <a:pt x="11504485" y="1156160"/>
                  <a:pt x="11310807" y="1097297"/>
                  <a:pt x="11078393" y="1097297"/>
                </a:cubicBezTo>
                <a:close/>
                <a:moveTo>
                  <a:pt x="2324139" y="1097297"/>
                </a:moveTo>
                <a:cubicBezTo>
                  <a:pt x="2188564" y="1097297"/>
                  <a:pt x="2091725" y="1175781"/>
                  <a:pt x="2091725" y="1332749"/>
                </a:cubicBezTo>
                <a:lnTo>
                  <a:pt x="2091725" y="2961290"/>
                </a:lnTo>
                <a:cubicBezTo>
                  <a:pt x="2091725" y="3118258"/>
                  <a:pt x="2188564" y="3196741"/>
                  <a:pt x="2324139" y="3196741"/>
                </a:cubicBezTo>
                <a:cubicBezTo>
                  <a:pt x="2459713" y="3196741"/>
                  <a:pt x="2556552" y="3118258"/>
                  <a:pt x="2556552" y="2961290"/>
                </a:cubicBezTo>
                <a:cubicBezTo>
                  <a:pt x="2556552" y="2961290"/>
                  <a:pt x="2556552" y="2961290"/>
                  <a:pt x="2556552" y="2510007"/>
                </a:cubicBezTo>
                <a:cubicBezTo>
                  <a:pt x="2556552" y="2510007"/>
                  <a:pt x="2556552" y="2510007"/>
                  <a:pt x="2905173" y="2510007"/>
                </a:cubicBezTo>
                <a:cubicBezTo>
                  <a:pt x="2905173" y="2510007"/>
                  <a:pt x="2905173" y="2510007"/>
                  <a:pt x="3350633" y="3079016"/>
                </a:cubicBezTo>
                <a:cubicBezTo>
                  <a:pt x="3408736" y="3157500"/>
                  <a:pt x="3466840" y="3196741"/>
                  <a:pt x="3563679" y="3196741"/>
                </a:cubicBezTo>
                <a:cubicBezTo>
                  <a:pt x="3679886" y="3196741"/>
                  <a:pt x="3796093" y="3098637"/>
                  <a:pt x="3796093" y="2980911"/>
                </a:cubicBezTo>
                <a:cubicBezTo>
                  <a:pt x="3796093" y="2902427"/>
                  <a:pt x="3757357" y="2863185"/>
                  <a:pt x="3718621" y="2804322"/>
                </a:cubicBezTo>
                <a:cubicBezTo>
                  <a:pt x="3718621" y="2804322"/>
                  <a:pt x="3718621" y="2804322"/>
                  <a:pt x="3408736" y="2431523"/>
                </a:cubicBezTo>
                <a:cubicBezTo>
                  <a:pt x="3660518" y="2313797"/>
                  <a:pt x="3815461" y="2117588"/>
                  <a:pt x="3815461" y="1784031"/>
                </a:cubicBezTo>
                <a:cubicBezTo>
                  <a:pt x="3815461" y="1587821"/>
                  <a:pt x="3757357" y="1430854"/>
                  <a:pt x="3641150" y="1313128"/>
                </a:cubicBezTo>
                <a:cubicBezTo>
                  <a:pt x="3505575" y="1175781"/>
                  <a:pt x="3311897" y="1097297"/>
                  <a:pt x="3040748" y="1097297"/>
                </a:cubicBezTo>
                <a:cubicBezTo>
                  <a:pt x="3040748" y="1097297"/>
                  <a:pt x="3040748" y="1097297"/>
                  <a:pt x="2324139" y="1097297"/>
                </a:cubicBezTo>
                <a:close/>
                <a:moveTo>
                  <a:pt x="17799025" y="1077676"/>
                </a:moveTo>
                <a:cubicBezTo>
                  <a:pt x="17682821" y="1077676"/>
                  <a:pt x="17585981" y="1156160"/>
                  <a:pt x="17585981" y="1313128"/>
                </a:cubicBezTo>
                <a:cubicBezTo>
                  <a:pt x="17585981" y="1313128"/>
                  <a:pt x="17585981" y="1313128"/>
                  <a:pt x="17585981" y="2941669"/>
                </a:cubicBezTo>
                <a:cubicBezTo>
                  <a:pt x="17585981" y="3098637"/>
                  <a:pt x="17682821" y="3177120"/>
                  <a:pt x="17799025" y="3177120"/>
                </a:cubicBezTo>
                <a:lnTo>
                  <a:pt x="18883625" y="3177120"/>
                </a:lnTo>
                <a:cubicBezTo>
                  <a:pt x="18999833" y="3177120"/>
                  <a:pt x="19077301" y="3098637"/>
                  <a:pt x="19077301" y="2980911"/>
                </a:cubicBezTo>
                <a:cubicBezTo>
                  <a:pt x="19077301" y="2843564"/>
                  <a:pt x="18999833" y="2765080"/>
                  <a:pt x="18883625" y="2765080"/>
                </a:cubicBezTo>
                <a:cubicBezTo>
                  <a:pt x="18883625" y="2765080"/>
                  <a:pt x="18883625" y="2765080"/>
                  <a:pt x="18031441" y="2765080"/>
                </a:cubicBezTo>
                <a:cubicBezTo>
                  <a:pt x="18031441" y="2765080"/>
                  <a:pt x="18031441" y="2765080"/>
                  <a:pt x="18031441" y="1313128"/>
                </a:cubicBezTo>
                <a:cubicBezTo>
                  <a:pt x="18031441" y="1156160"/>
                  <a:pt x="17934601" y="1077676"/>
                  <a:pt x="17799025" y="1077676"/>
                </a:cubicBezTo>
                <a:close/>
                <a:moveTo>
                  <a:pt x="15707301" y="1077676"/>
                </a:moveTo>
                <a:cubicBezTo>
                  <a:pt x="15571727" y="1077676"/>
                  <a:pt x="15474889" y="1156160"/>
                  <a:pt x="15474889" y="1313128"/>
                </a:cubicBezTo>
                <a:cubicBezTo>
                  <a:pt x="15474889" y="1313128"/>
                  <a:pt x="15474889" y="1313128"/>
                  <a:pt x="15474889" y="2941669"/>
                </a:cubicBezTo>
                <a:cubicBezTo>
                  <a:pt x="15474889" y="3098637"/>
                  <a:pt x="15571727" y="3177120"/>
                  <a:pt x="15707301" y="3177120"/>
                </a:cubicBezTo>
                <a:lnTo>
                  <a:pt x="16772533" y="3177120"/>
                </a:lnTo>
                <a:cubicBezTo>
                  <a:pt x="16888737" y="3177120"/>
                  <a:pt x="16985577" y="3098637"/>
                  <a:pt x="16985577" y="2980911"/>
                </a:cubicBezTo>
                <a:cubicBezTo>
                  <a:pt x="16985577" y="2843564"/>
                  <a:pt x="16888737" y="2765080"/>
                  <a:pt x="16772533" y="2765080"/>
                </a:cubicBezTo>
                <a:cubicBezTo>
                  <a:pt x="16772533" y="2765080"/>
                  <a:pt x="16772533" y="2765080"/>
                  <a:pt x="15939717" y="2765080"/>
                </a:cubicBezTo>
                <a:cubicBezTo>
                  <a:pt x="15939717" y="2765080"/>
                  <a:pt x="15939717" y="2765080"/>
                  <a:pt x="15939717" y="1313128"/>
                </a:cubicBezTo>
                <a:cubicBezTo>
                  <a:pt x="15939717" y="1156160"/>
                  <a:pt x="15842877" y="1077676"/>
                  <a:pt x="15707301" y="1077676"/>
                </a:cubicBezTo>
                <a:close/>
                <a:moveTo>
                  <a:pt x="7417875" y="1077676"/>
                </a:moveTo>
                <a:cubicBezTo>
                  <a:pt x="7301669" y="1077676"/>
                  <a:pt x="7166093" y="1156160"/>
                  <a:pt x="7166093" y="1293507"/>
                </a:cubicBezTo>
                <a:cubicBezTo>
                  <a:pt x="7166093" y="1293507"/>
                  <a:pt x="7166093" y="1293507"/>
                  <a:pt x="7166093" y="2961290"/>
                </a:cubicBezTo>
                <a:cubicBezTo>
                  <a:pt x="7166093" y="3118258"/>
                  <a:pt x="7262933" y="3196741"/>
                  <a:pt x="7398507" y="3196741"/>
                </a:cubicBezTo>
                <a:cubicBezTo>
                  <a:pt x="7514713" y="3196741"/>
                  <a:pt x="7611553" y="3118258"/>
                  <a:pt x="7611553" y="2961290"/>
                </a:cubicBezTo>
                <a:cubicBezTo>
                  <a:pt x="7611553" y="2961290"/>
                  <a:pt x="7611553" y="2961290"/>
                  <a:pt x="7611553" y="1940999"/>
                </a:cubicBezTo>
                <a:cubicBezTo>
                  <a:pt x="7611553" y="1940999"/>
                  <a:pt x="7611553" y="1940999"/>
                  <a:pt x="7998909" y="2549249"/>
                </a:cubicBezTo>
                <a:cubicBezTo>
                  <a:pt x="8057013" y="2627733"/>
                  <a:pt x="8115117" y="2666975"/>
                  <a:pt x="8192589" y="2666975"/>
                </a:cubicBezTo>
                <a:cubicBezTo>
                  <a:pt x="8289427" y="2666975"/>
                  <a:pt x="8347531" y="2627733"/>
                  <a:pt x="8386265" y="2549249"/>
                </a:cubicBezTo>
                <a:cubicBezTo>
                  <a:pt x="8386265" y="2549249"/>
                  <a:pt x="8386265" y="2549249"/>
                  <a:pt x="8773621" y="1921378"/>
                </a:cubicBezTo>
                <a:cubicBezTo>
                  <a:pt x="8773621" y="1921378"/>
                  <a:pt x="8773621" y="1921378"/>
                  <a:pt x="8773621" y="2961290"/>
                </a:cubicBezTo>
                <a:cubicBezTo>
                  <a:pt x="8773621" y="3118258"/>
                  <a:pt x="8870461" y="3196741"/>
                  <a:pt x="9006037" y="3196741"/>
                </a:cubicBezTo>
                <a:cubicBezTo>
                  <a:pt x="9141611" y="3196741"/>
                  <a:pt x="9238449" y="3118258"/>
                  <a:pt x="9238449" y="2961290"/>
                </a:cubicBezTo>
                <a:lnTo>
                  <a:pt x="9238449" y="1293507"/>
                </a:lnTo>
                <a:cubicBezTo>
                  <a:pt x="9238449" y="1156160"/>
                  <a:pt x="9102875" y="1077676"/>
                  <a:pt x="8986669" y="1077676"/>
                </a:cubicBezTo>
                <a:cubicBezTo>
                  <a:pt x="8870461" y="1077676"/>
                  <a:pt x="8792989" y="1116918"/>
                  <a:pt x="8734887" y="1215023"/>
                </a:cubicBezTo>
                <a:cubicBezTo>
                  <a:pt x="8734887" y="1215023"/>
                  <a:pt x="8734887" y="1215023"/>
                  <a:pt x="8211955" y="2097967"/>
                </a:cubicBezTo>
                <a:cubicBezTo>
                  <a:pt x="8211955" y="2097967"/>
                  <a:pt x="8211955" y="2097967"/>
                  <a:pt x="7669657" y="1215023"/>
                </a:cubicBezTo>
                <a:cubicBezTo>
                  <a:pt x="7611553" y="1116918"/>
                  <a:pt x="7534081" y="1077676"/>
                  <a:pt x="7417875" y="1077676"/>
                </a:cubicBezTo>
                <a:close/>
                <a:moveTo>
                  <a:pt x="5461725" y="1058055"/>
                </a:moveTo>
                <a:cubicBezTo>
                  <a:pt x="5306783" y="1058055"/>
                  <a:pt x="5229311" y="1136539"/>
                  <a:pt x="5171208" y="1234644"/>
                </a:cubicBezTo>
                <a:cubicBezTo>
                  <a:pt x="5171208" y="1234644"/>
                  <a:pt x="5171208" y="1234644"/>
                  <a:pt x="4454599" y="2882806"/>
                </a:cubicBezTo>
                <a:cubicBezTo>
                  <a:pt x="4435231" y="2922048"/>
                  <a:pt x="4435231" y="2961290"/>
                  <a:pt x="4435231" y="3000532"/>
                </a:cubicBezTo>
                <a:cubicBezTo>
                  <a:pt x="4435231" y="3118258"/>
                  <a:pt x="4532070" y="3196741"/>
                  <a:pt x="4648277" y="3196741"/>
                </a:cubicBezTo>
                <a:cubicBezTo>
                  <a:pt x="4745116" y="3196741"/>
                  <a:pt x="4803219" y="3157500"/>
                  <a:pt x="4841955" y="3059395"/>
                </a:cubicBezTo>
                <a:cubicBezTo>
                  <a:pt x="4841955" y="3059395"/>
                  <a:pt x="4841955" y="3059395"/>
                  <a:pt x="4996897" y="2706217"/>
                </a:cubicBezTo>
                <a:cubicBezTo>
                  <a:pt x="4996897" y="2706217"/>
                  <a:pt x="4996897" y="2706217"/>
                  <a:pt x="5907185" y="2706217"/>
                </a:cubicBezTo>
                <a:lnTo>
                  <a:pt x="6042760" y="3059395"/>
                </a:lnTo>
                <a:cubicBezTo>
                  <a:pt x="6081495" y="3157500"/>
                  <a:pt x="6158967" y="3196741"/>
                  <a:pt x="6255805" y="3196741"/>
                </a:cubicBezTo>
                <a:cubicBezTo>
                  <a:pt x="6372013" y="3196741"/>
                  <a:pt x="6468853" y="3118258"/>
                  <a:pt x="6468853" y="3000532"/>
                </a:cubicBezTo>
                <a:cubicBezTo>
                  <a:pt x="6468853" y="2961290"/>
                  <a:pt x="6468853" y="2922048"/>
                  <a:pt x="6449485" y="2882806"/>
                </a:cubicBezTo>
                <a:cubicBezTo>
                  <a:pt x="6449485" y="2882806"/>
                  <a:pt x="6449485" y="2882806"/>
                  <a:pt x="5732875" y="1234644"/>
                </a:cubicBezTo>
                <a:cubicBezTo>
                  <a:pt x="5674771" y="1136539"/>
                  <a:pt x="5597300" y="1058055"/>
                  <a:pt x="5461725" y="1058055"/>
                </a:cubicBezTo>
                <a:close/>
                <a:moveTo>
                  <a:pt x="847119" y="0"/>
                </a:moveTo>
                <a:lnTo>
                  <a:pt x="14021983" y="0"/>
                </a:lnTo>
                <a:lnTo>
                  <a:pt x="14021847" y="630"/>
                </a:lnTo>
                <a:cubicBezTo>
                  <a:pt x="14018669" y="15384"/>
                  <a:pt x="13993249" y="133416"/>
                  <a:pt x="13789889" y="1077676"/>
                </a:cubicBezTo>
                <a:cubicBezTo>
                  <a:pt x="13731785" y="1058055"/>
                  <a:pt x="13673681" y="1058055"/>
                  <a:pt x="13615577" y="1058055"/>
                </a:cubicBezTo>
                <a:cubicBezTo>
                  <a:pt x="12976439" y="1058055"/>
                  <a:pt x="12511613" y="1548579"/>
                  <a:pt x="12511613" y="2137209"/>
                </a:cubicBezTo>
                <a:cubicBezTo>
                  <a:pt x="12511613" y="2745459"/>
                  <a:pt x="12957071" y="3216362"/>
                  <a:pt x="13596209" y="3216362"/>
                </a:cubicBezTo>
                <a:cubicBezTo>
                  <a:pt x="14235349" y="3216362"/>
                  <a:pt x="14700175" y="2725838"/>
                  <a:pt x="14700175" y="2137209"/>
                </a:cubicBezTo>
                <a:cubicBezTo>
                  <a:pt x="14700175" y="1960620"/>
                  <a:pt x="14661441" y="1784031"/>
                  <a:pt x="14583969" y="1646684"/>
                </a:cubicBezTo>
                <a:cubicBezTo>
                  <a:pt x="14583969" y="1646684"/>
                  <a:pt x="14583969" y="1646684"/>
                  <a:pt x="14196613" y="1940999"/>
                </a:cubicBezTo>
                <a:cubicBezTo>
                  <a:pt x="14215981" y="1999862"/>
                  <a:pt x="14235349" y="2078346"/>
                  <a:pt x="14235349" y="2137209"/>
                </a:cubicBezTo>
                <a:cubicBezTo>
                  <a:pt x="14235349" y="2510007"/>
                  <a:pt x="13983565" y="2784701"/>
                  <a:pt x="13615577" y="2784701"/>
                </a:cubicBezTo>
                <a:cubicBezTo>
                  <a:pt x="13247589" y="2784701"/>
                  <a:pt x="12976439" y="2490386"/>
                  <a:pt x="12976439" y="2137209"/>
                </a:cubicBezTo>
                <a:cubicBezTo>
                  <a:pt x="12976439" y="1784031"/>
                  <a:pt x="13228221" y="1489716"/>
                  <a:pt x="13596209" y="1489716"/>
                </a:cubicBezTo>
                <a:cubicBezTo>
                  <a:pt x="13634945" y="1489716"/>
                  <a:pt x="13654313" y="1489716"/>
                  <a:pt x="13693049" y="1489716"/>
                </a:cubicBezTo>
                <a:cubicBezTo>
                  <a:pt x="13693049" y="1489716"/>
                  <a:pt x="13693049" y="1489716"/>
                  <a:pt x="13518737" y="2274556"/>
                </a:cubicBezTo>
                <a:cubicBezTo>
                  <a:pt x="13518737" y="2274556"/>
                  <a:pt x="13518737" y="2274556"/>
                  <a:pt x="13576841" y="2313797"/>
                </a:cubicBezTo>
                <a:cubicBezTo>
                  <a:pt x="13576841" y="2313797"/>
                  <a:pt x="13576841" y="2313797"/>
                  <a:pt x="15302449" y="208867"/>
                </a:cubicBezTo>
                <a:lnTo>
                  <a:pt x="15473677" y="0"/>
                </a:lnTo>
                <a:lnTo>
                  <a:pt x="19895817" y="0"/>
                </a:lnTo>
                <a:lnTo>
                  <a:pt x="20086775" y="11552"/>
                </a:lnTo>
                <a:cubicBezTo>
                  <a:pt x="20517065" y="68345"/>
                  <a:pt x="20714017" y="312956"/>
                  <a:pt x="20739957" y="787481"/>
                </a:cubicBezTo>
                <a:lnTo>
                  <a:pt x="20742935" y="901016"/>
                </a:lnTo>
                <a:lnTo>
                  <a:pt x="20742935" y="3471506"/>
                </a:lnTo>
                <a:lnTo>
                  <a:pt x="20739957" y="3585041"/>
                </a:lnTo>
                <a:cubicBezTo>
                  <a:pt x="20710027" y="4132570"/>
                  <a:pt x="20452417" y="4374000"/>
                  <a:pt x="19871385" y="4374000"/>
                </a:cubicBezTo>
                <a:lnTo>
                  <a:pt x="871552" y="4374000"/>
                </a:lnTo>
                <a:cubicBezTo>
                  <a:pt x="251782" y="4374000"/>
                  <a:pt x="0" y="4099306"/>
                  <a:pt x="0" y="3471435"/>
                </a:cubicBezTo>
                <a:cubicBezTo>
                  <a:pt x="0" y="3471435"/>
                  <a:pt x="0" y="3471435"/>
                  <a:pt x="0" y="901087"/>
                </a:cubicBezTo>
                <a:cubicBezTo>
                  <a:pt x="0" y="351700"/>
                  <a:pt x="192771" y="72714"/>
                  <a:pt x="656161" y="11552"/>
                </a:cubicBezTo>
                <a:close/>
              </a:path>
            </a:pathLst>
          </a:custGeom>
          <a:solidFill>
            <a:schemeClr val="bg1"/>
          </a:solidFill>
          <a:ln w="9525">
            <a:noFill/>
            <a:miter lim="800000"/>
            <a:headEnd/>
            <a:tailEnd/>
          </a:ln>
          <a:effectLst/>
        </p:spPr>
        <p:txBody>
          <a:bodyPr wrap="square">
            <a:noAutofit/>
          </a:bodyPr>
          <a:lstStyle>
            <a:lvl1pPr marL="0" indent="0">
              <a:buNone/>
              <a:defRPr sz="100">
                <a:noFill/>
              </a:defRPr>
            </a:lvl1pPr>
            <a:lvl2pPr>
              <a:defRPr>
                <a:noFill/>
              </a:defRPr>
            </a:lvl2pPr>
            <a:lvl3pPr>
              <a:defRPr>
                <a:noFill/>
              </a:defRPr>
            </a:lvl3pPr>
            <a:lvl4pPr>
              <a:defRPr>
                <a:noFill/>
              </a:defRPr>
            </a:lvl4pPr>
            <a:lvl5pPr>
              <a:defRPr>
                <a:noFill/>
              </a:defRPr>
            </a:lvl5pPr>
          </a:lstStyle>
          <a:p>
            <a:pPr lvl="0"/>
            <a:r>
              <a:rPr lang="en-GB"/>
              <a:t>vel</a:t>
            </a:r>
            <a:endParaRPr lang="en-GB" dirty="0"/>
          </a:p>
        </p:txBody>
      </p:sp>
      <p:sp>
        <p:nvSpPr>
          <p:cNvPr id="10" name="Slide Number Placeholder 5" hidden="1">
            <a:extLst>
              <a:ext uri="{FF2B5EF4-FFF2-40B4-BE49-F238E27FC236}">
                <a16:creationId xmlns:a16="http://schemas.microsoft.com/office/drawing/2014/main" xmlns="" id="{DB3E8C21-56F3-43EB-BF88-4EEB72C3F75D}"/>
              </a:ext>
            </a:extLst>
          </p:cNvPr>
          <p:cNvSpPr>
            <a:spLocks noGrp="1"/>
          </p:cNvSpPr>
          <p:nvPr>
            <p:ph type="sldNum" sz="quarter" idx="4"/>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lgn="r">
              <a:defRPr sz="100">
                <a:noFill/>
              </a:defRPr>
            </a:lvl1pPr>
          </a:lstStyle>
          <a:p>
            <a:endParaRPr lang="en-GB" dirty="0"/>
          </a:p>
        </p:txBody>
      </p:sp>
      <p:sp>
        <p:nvSpPr>
          <p:cNvPr id="11" name="Footer Placeholder 4" hidden="1">
            <a:extLst>
              <a:ext uri="{FF2B5EF4-FFF2-40B4-BE49-F238E27FC236}">
                <a16:creationId xmlns:a16="http://schemas.microsoft.com/office/drawing/2014/main" xmlns="" id="{35D10A95-9140-4D91-8BAE-655D1782D7D6}"/>
              </a:ext>
            </a:extLst>
          </p:cNvPr>
          <p:cNvSpPr>
            <a:spLocks noGrp="1"/>
          </p:cNvSpPr>
          <p:nvPr>
            <p:ph type="ftr" sz="quarter" idx="3"/>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defRPr lang="en-GB" sz="100" baseline="0">
                <a:noFill/>
              </a:defRPr>
            </a:lvl1pPr>
          </a:lstStyle>
          <a:p>
            <a:pPr algn="r"/>
            <a:endParaRPr lang="x-none" dirty="0"/>
          </a:p>
        </p:txBody>
      </p:sp>
      <p:sp>
        <p:nvSpPr>
          <p:cNvPr id="12" name="Date_DateCustomA" hidden="1">
            <a:extLst>
              <a:ext uri="{FF2B5EF4-FFF2-40B4-BE49-F238E27FC236}">
                <a16:creationId xmlns:a16="http://schemas.microsoft.com/office/drawing/2014/main" xmlns="" id="{3FA8083C-E59E-4629-A5C9-D403872552DF}"/>
              </a:ext>
            </a:extLst>
          </p:cNvPr>
          <p:cNvSpPr>
            <a:spLocks noGrp="1"/>
          </p:cNvSpPr>
          <p:nvPr>
            <p:ph type="dt" sz="half" idx="2"/>
          </p:nvPr>
        </p:nvSpPr>
        <p:spPr>
          <a:xfrm>
            <a:off x="0" y="6912000"/>
            <a:ext cx="0" cy="0"/>
          </a:xfrm>
          <a:prstGeom prst="rect">
            <a:avLst/>
          </a:prstGeom>
        </p:spPr>
        <p:txBody>
          <a:bodyPr vert="horz" wrap="square" lIns="0" tIns="0" rIns="0" bIns="0" numCol="1" anchor="ctr" anchorCtr="0" compatLnSpc="1">
            <a:prstTxWarp prst="textNoShape">
              <a:avLst/>
            </a:prstTxWarp>
          </a:bodyPr>
          <a:lstStyle>
            <a:lvl1pPr>
              <a:buNone/>
              <a:defRPr lang="en-GB" sz="100" smtClean="0">
                <a:noFill/>
              </a:defRPr>
            </a:lvl1pPr>
          </a:lstStyle>
          <a:p>
            <a:pPr algn="r"/>
            <a:endParaRPr lang="x-none"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12190413" cy="68595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sp>
        <p:nvSpPr>
          <p:cNvPr id="10" name="Title 1">
            <a:extLst>
              <a:ext uri="{FF2B5EF4-FFF2-40B4-BE49-F238E27FC236}">
                <a16:creationId xmlns:a16="http://schemas.microsoft.com/office/drawing/2014/main" xmlns="" id="{6C267E1F-9146-4D51-A3EA-9E268FC35F7A}"/>
              </a:ext>
            </a:extLst>
          </p:cNvPr>
          <p:cNvSpPr>
            <a:spLocks noGrp="1"/>
          </p:cNvSpPr>
          <p:nvPr>
            <p:ph type="title" hasCustomPrompt="1"/>
          </p:nvPr>
        </p:nvSpPr>
        <p:spPr>
          <a:xfrm>
            <a:off x="798513" y="1946365"/>
            <a:ext cx="7329487" cy="2769325"/>
          </a:xfrm>
        </p:spPr>
        <p:txBody>
          <a:bodyPr/>
          <a:lstStyle>
            <a:lvl1pPr>
              <a:defRPr sz="3200" b="0" cap="none">
                <a:solidFill>
                  <a:schemeClr val="tx1"/>
                </a:solidFill>
              </a:defRPr>
            </a:lvl1pPr>
          </a:lstStyle>
          <a:p>
            <a:r>
              <a:rPr lang="en-GB" dirty="0"/>
              <a:t>Quotation</a:t>
            </a:r>
          </a:p>
        </p:txBody>
      </p:sp>
      <p:sp>
        <p:nvSpPr>
          <p:cNvPr id="26" name="Text Placeholder 5">
            <a:extLst>
              <a:ext uri="{FF2B5EF4-FFF2-40B4-BE49-F238E27FC236}">
                <a16:creationId xmlns:a16="http://schemas.microsoft.com/office/drawing/2014/main" xmlns="" id="{1E1ADCAE-53E0-4B32-A2CA-095078D0C634}"/>
              </a:ext>
            </a:extLst>
          </p:cNvPr>
          <p:cNvSpPr>
            <a:spLocks noGrp="1"/>
          </p:cNvSpPr>
          <p:nvPr>
            <p:ph type="body" sz="quarter" idx="11" hasCustomPrompt="1"/>
          </p:nvPr>
        </p:nvSpPr>
        <p:spPr>
          <a:xfrm>
            <a:off x="795968" y="5020098"/>
            <a:ext cx="7332035" cy="1084262"/>
          </a:xfrm>
        </p:spPr>
        <p:txBody>
          <a:bodyPr lIns="0"/>
          <a:lstStyle>
            <a:lvl1pPr marL="0" indent="0">
              <a:buFont typeface="Arial" panose="020B0604020202020204" pitchFamily="34" charset="0"/>
              <a:buChar char="​"/>
              <a:defRPr sz="1600" baseline="0">
                <a:solidFill>
                  <a:schemeClr val="tx1"/>
                </a:solidFill>
              </a:defRPr>
            </a:lvl1pPr>
          </a:lstStyle>
          <a:p>
            <a:pPr lvl="0"/>
            <a:r>
              <a:rPr lang="en-GB"/>
              <a:t>Name, Title</a:t>
            </a:r>
            <a:endParaRPr lang="en-GB" dirty="0"/>
          </a:p>
        </p:txBody>
      </p:sp>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1421AFA-3AE7-4CEA-BC9B-447859BED57B}" type="slidenum">
              <a:rPr lang="en-GB" smtClean="0"/>
              <a:pPr/>
              <a:t>‹#›</a:t>
            </a:fld>
            <a:endParaRPr lang="en-GB" dirty="0"/>
          </a:p>
        </p:txBody>
      </p:sp>
      <p:sp>
        <p:nvSpPr>
          <p:cNvPr id="6" name="TextBox 5">
            <a:extLst>
              <a:ext uri="{FF2B5EF4-FFF2-40B4-BE49-F238E27FC236}">
                <a16:creationId xmlns:a16="http://schemas.microsoft.com/office/drawing/2014/main" xmlns="" id="{CEE8FF56-E9E6-4CE1-A183-9B907183A27A}"/>
              </a:ext>
            </a:extLst>
          </p:cNvPr>
          <p:cNvSpPr txBox="1"/>
          <p:nvPr userDrawn="1"/>
        </p:nvSpPr>
        <p:spPr bwMode="auto">
          <a:xfrm>
            <a:off x="805436" y="2250351"/>
            <a:ext cx="1671637" cy="2830159"/>
          </a:xfrm>
          <a:prstGeom prst="rect">
            <a:avLst/>
          </a:prstGeom>
          <a:noFill/>
          <a:ln w="9525">
            <a:noFill/>
            <a:miter lim="800000"/>
            <a:headEnd/>
            <a:tailEnd/>
          </a:ln>
          <a:effectLst/>
        </p:spPr>
        <p:txBody>
          <a:bodyPr vert="horz" wrap="square" lIns="36000" tIns="0" rIns="0" bIns="0" numCol="1" rtlCol="0" anchor="t" anchorCtr="0" compatLnSpc="1">
            <a:prstTxWarp prst="textNoShape">
              <a:avLst/>
            </a:prstTxWarp>
            <a:noAutofit/>
          </a:bodyPr>
          <a:lstStyle/>
          <a:p>
            <a:pPr marL="12700" marR="0" indent="-25400" algn="l" defTabSz="457200" rtl="0" eaLnBrk="0" fontAlgn="base" latinLnBrk="0" hangingPunct="0">
              <a:lnSpc>
                <a:spcPts val="2163"/>
              </a:lnSpc>
              <a:spcBef>
                <a:spcPct val="0"/>
              </a:spcBef>
              <a:spcAft>
                <a:spcPts val="1500"/>
              </a:spcAft>
              <a:buClrTx/>
              <a:buSzTx/>
              <a:tabLst/>
            </a:pPr>
            <a:r>
              <a:rPr kumimoji="0" lang="en-GB" sz="199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a:t>
            </a:r>
          </a:p>
        </p:txBody>
      </p:sp>
      <p:sp>
        <p:nvSpPr>
          <p:cNvPr id="14" name="Freeform 5">
            <a:extLst>
              <a:ext uri="{FF2B5EF4-FFF2-40B4-BE49-F238E27FC236}">
                <a16:creationId xmlns:a16="http://schemas.microsoft.com/office/drawing/2014/main" xmlns="" id="{A9AB153B-AFF1-4043-8D3F-263FEAF2377E}"/>
              </a:ext>
            </a:extLst>
          </p:cNvPr>
          <p:cNvSpPr>
            <a:spLocks noEditPoints="1"/>
          </p:cNvSpPr>
          <p:nvPr userDrawn="1"/>
        </p:nvSpPr>
        <p:spPr bwMode="auto">
          <a:xfrm>
            <a:off x="798513" y="6159600"/>
            <a:ext cx="1219200" cy="257174"/>
          </a:xfrm>
          <a:custGeom>
            <a:avLst/>
            <a:gdLst>
              <a:gd name="T0" fmla="*/ 545 w 1071"/>
              <a:gd name="T1" fmla="*/ 142 h 223"/>
              <a:gd name="T2" fmla="*/ 572 w 1071"/>
              <a:gd name="T3" fmla="*/ 118 h 223"/>
              <a:gd name="T4" fmla="*/ 132 w 1071"/>
              <a:gd name="T5" fmla="*/ 108 h 223"/>
              <a:gd name="T6" fmla="*/ 173 w 1071"/>
              <a:gd name="T7" fmla="*/ 92 h 223"/>
              <a:gd name="T8" fmla="*/ 568 w 1071"/>
              <a:gd name="T9" fmla="*/ 76 h 223"/>
              <a:gd name="T10" fmla="*/ 567 w 1071"/>
              <a:gd name="T11" fmla="*/ 99 h 223"/>
              <a:gd name="T12" fmla="*/ 296 w 1071"/>
              <a:gd name="T13" fmla="*/ 118 h 223"/>
              <a:gd name="T14" fmla="*/ 305 w 1071"/>
              <a:gd name="T15" fmla="*/ 138 h 223"/>
              <a:gd name="T16" fmla="*/ 240 w 1071"/>
              <a:gd name="T17" fmla="*/ 163 h 223"/>
              <a:gd name="T18" fmla="*/ 267 w 1071"/>
              <a:gd name="T19" fmla="*/ 63 h 223"/>
              <a:gd name="T20" fmla="*/ 333 w 1071"/>
              <a:gd name="T21" fmla="*/ 147 h 223"/>
              <a:gd name="T22" fmla="*/ 312 w 1071"/>
              <a:gd name="T23" fmla="*/ 156 h 223"/>
              <a:gd name="T24" fmla="*/ 1071 w 1071"/>
              <a:gd name="T25" fmla="*/ 177 h 223"/>
              <a:gd name="T26" fmla="*/ 799 w 1071"/>
              <a:gd name="T27" fmla="*/ 0 h 223"/>
              <a:gd name="T28" fmla="*/ 707 w 1071"/>
              <a:gd name="T29" fmla="*/ 76 h 223"/>
              <a:gd name="T30" fmla="*/ 670 w 1071"/>
              <a:gd name="T31" fmla="*/ 109 h 223"/>
              <a:gd name="T32" fmla="*/ 735 w 1071"/>
              <a:gd name="T33" fmla="*/ 109 h 223"/>
              <a:gd name="T34" fmla="*/ 759 w 1071"/>
              <a:gd name="T35" fmla="*/ 109 h 223"/>
              <a:gd name="T36" fmla="*/ 646 w 1071"/>
              <a:gd name="T37" fmla="*/ 109 h 223"/>
              <a:gd name="T38" fmla="*/ 712 w 1071"/>
              <a:gd name="T39" fmla="*/ 55 h 223"/>
              <a:gd name="T40" fmla="*/ 0 w 1071"/>
              <a:gd name="T41" fmla="*/ 46 h 223"/>
              <a:gd name="T42" fmla="*/ 1026 w 1071"/>
              <a:gd name="T43" fmla="*/ 223 h 223"/>
              <a:gd name="T44" fmla="*/ 453 w 1071"/>
              <a:gd name="T45" fmla="*/ 151 h 223"/>
              <a:gd name="T46" fmla="*/ 423 w 1071"/>
              <a:gd name="T47" fmla="*/ 136 h 223"/>
              <a:gd name="T48" fmla="*/ 393 w 1071"/>
              <a:gd name="T49" fmla="*/ 151 h 223"/>
              <a:gd name="T50" fmla="*/ 370 w 1071"/>
              <a:gd name="T51" fmla="*/ 66 h 223"/>
              <a:gd name="T52" fmla="*/ 424 w 1071"/>
              <a:gd name="T53" fmla="*/ 107 h 223"/>
              <a:gd name="T54" fmla="*/ 477 w 1071"/>
              <a:gd name="T55" fmla="*/ 66 h 223"/>
              <a:gd name="T56" fmla="*/ 600 w 1071"/>
              <a:gd name="T57" fmla="*/ 65 h 223"/>
              <a:gd name="T58" fmla="*/ 613 w 1071"/>
              <a:gd name="T59" fmla="*/ 133 h 223"/>
              <a:gd name="T60" fmla="*/ 522 w 1071"/>
              <a:gd name="T61" fmla="*/ 150 h 223"/>
              <a:gd name="T62" fmla="*/ 572 w 1071"/>
              <a:gd name="T63" fmla="*/ 56 h 223"/>
              <a:gd name="T64" fmla="*/ 157 w 1071"/>
              <a:gd name="T65" fmla="*/ 56 h 223"/>
              <a:gd name="T66" fmla="*/ 197 w 1071"/>
              <a:gd name="T67" fmla="*/ 91 h 223"/>
              <a:gd name="T68" fmla="*/ 196 w 1071"/>
              <a:gd name="T69" fmla="*/ 152 h 223"/>
              <a:gd name="T70" fmla="*/ 150 w 1071"/>
              <a:gd name="T71" fmla="*/ 128 h 223"/>
              <a:gd name="T72" fmla="*/ 120 w 1071"/>
              <a:gd name="T73" fmla="*/ 163 h 223"/>
              <a:gd name="T74" fmla="*/ 811 w 1071"/>
              <a:gd name="T75" fmla="*/ 162 h 223"/>
              <a:gd name="T76" fmla="*/ 811 w 1071"/>
              <a:gd name="T77" fmla="*/ 55 h 223"/>
              <a:gd name="T78" fmla="*/ 866 w 1071"/>
              <a:gd name="T79" fmla="*/ 141 h 223"/>
              <a:gd name="T80" fmla="*/ 811 w 1071"/>
              <a:gd name="T81" fmla="*/ 162 h 223"/>
              <a:gd name="T82" fmla="*/ 908 w 1071"/>
              <a:gd name="T83" fmla="*/ 67 h 223"/>
              <a:gd name="T84" fmla="*/ 931 w 1071"/>
              <a:gd name="T85" fmla="*/ 141 h 223"/>
              <a:gd name="T86" fmla="*/ 975 w 1071"/>
              <a:gd name="T87"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223">
                <a:moveTo>
                  <a:pt x="572" y="118"/>
                </a:moveTo>
                <a:cubicBezTo>
                  <a:pt x="545" y="118"/>
                  <a:pt x="545" y="118"/>
                  <a:pt x="545" y="118"/>
                </a:cubicBezTo>
                <a:cubicBezTo>
                  <a:pt x="545" y="142"/>
                  <a:pt x="545" y="142"/>
                  <a:pt x="545" y="142"/>
                </a:cubicBezTo>
                <a:cubicBezTo>
                  <a:pt x="573" y="142"/>
                  <a:pt x="573" y="142"/>
                  <a:pt x="573" y="142"/>
                </a:cubicBezTo>
                <a:cubicBezTo>
                  <a:pt x="583" y="142"/>
                  <a:pt x="590" y="138"/>
                  <a:pt x="590" y="130"/>
                </a:cubicBezTo>
                <a:cubicBezTo>
                  <a:pt x="590" y="123"/>
                  <a:pt x="584" y="118"/>
                  <a:pt x="572" y="118"/>
                </a:cubicBezTo>
                <a:moveTo>
                  <a:pt x="155" y="77"/>
                </a:moveTo>
                <a:cubicBezTo>
                  <a:pt x="132" y="77"/>
                  <a:pt x="132" y="77"/>
                  <a:pt x="132" y="77"/>
                </a:cubicBezTo>
                <a:cubicBezTo>
                  <a:pt x="132" y="108"/>
                  <a:pt x="132" y="108"/>
                  <a:pt x="132" y="108"/>
                </a:cubicBezTo>
                <a:cubicBezTo>
                  <a:pt x="155" y="108"/>
                  <a:pt x="155" y="108"/>
                  <a:pt x="155" y="108"/>
                </a:cubicBezTo>
                <a:cubicBezTo>
                  <a:pt x="167" y="108"/>
                  <a:pt x="173" y="101"/>
                  <a:pt x="173" y="92"/>
                </a:cubicBezTo>
                <a:cubicBezTo>
                  <a:pt x="173" y="92"/>
                  <a:pt x="173" y="92"/>
                  <a:pt x="173" y="92"/>
                </a:cubicBezTo>
                <a:cubicBezTo>
                  <a:pt x="173" y="82"/>
                  <a:pt x="166" y="77"/>
                  <a:pt x="155" y="77"/>
                </a:cubicBezTo>
                <a:moveTo>
                  <a:pt x="584" y="88"/>
                </a:moveTo>
                <a:cubicBezTo>
                  <a:pt x="584" y="80"/>
                  <a:pt x="578" y="76"/>
                  <a:pt x="568" y="76"/>
                </a:cubicBezTo>
                <a:cubicBezTo>
                  <a:pt x="545" y="76"/>
                  <a:pt x="545" y="76"/>
                  <a:pt x="545" y="76"/>
                </a:cubicBezTo>
                <a:cubicBezTo>
                  <a:pt x="545" y="99"/>
                  <a:pt x="545" y="99"/>
                  <a:pt x="545" y="99"/>
                </a:cubicBezTo>
                <a:cubicBezTo>
                  <a:pt x="567" y="99"/>
                  <a:pt x="567" y="99"/>
                  <a:pt x="567" y="99"/>
                </a:cubicBezTo>
                <a:cubicBezTo>
                  <a:pt x="577" y="99"/>
                  <a:pt x="584" y="96"/>
                  <a:pt x="584" y="88"/>
                </a:cubicBezTo>
                <a:moveTo>
                  <a:pt x="266" y="118"/>
                </a:moveTo>
                <a:cubicBezTo>
                  <a:pt x="296" y="118"/>
                  <a:pt x="296" y="118"/>
                  <a:pt x="296" y="118"/>
                </a:cubicBezTo>
                <a:cubicBezTo>
                  <a:pt x="281" y="83"/>
                  <a:pt x="281" y="83"/>
                  <a:pt x="281" y="83"/>
                </a:cubicBezTo>
                <a:lnTo>
                  <a:pt x="266" y="118"/>
                </a:lnTo>
                <a:close/>
                <a:moveTo>
                  <a:pt x="305" y="138"/>
                </a:moveTo>
                <a:cubicBezTo>
                  <a:pt x="258" y="138"/>
                  <a:pt x="258" y="138"/>
                  <a:pt x="258" y="138"/>
                </a:cubicBezTo>
                <a:cubicBezTo>
                  <a:pt x="250" y="156"/>
                  <a:pt x="250" y="156"/>
                  <a:pt x="250" y="156"/>
                </a:cubicBezTo>
                <a:cubicBezTo>
                  <a:pt x="248" y="161"/>
                  <a:pt x="245" y="163"/>
                  <a:pt x="240" y="163"/>
                </a:cubicBezTo>
                <a:cubicBezTo>
                  <a:pt x="234" y="163"/>
                  <a:pt x="229" y="159"/>
                  <a:pt x="229" y="153"/>
                </a:cubicBezTo>
                <a:cubicBezTo>
                  <a:pt x="229" y="151"/>
                  <a:pt x="229" y="149"/>
                  <a:pt x="230" y="147"/>
                </a:cubicBezTo>
                <a:cubicBezTo>
                  <a:pt x="267" y="63"/>
                  <a:pt x="267" y="63"/>
                  <a:pt x="267" y="63"/>
                </a:cubicBezTo>
                <a:cubicBezTo>
                  <a:pt x="270" y="58"/>
                  <a:pt x="274" y="54"/>
                  <a:pt x="282" y="54"/>
                </a:cubicBezTo>
                <a:cubicBezTo>
                  <a:pt x="289" y="54"/>
                  <a:pt x="293" y="58"/>
                  <a:pt x="296" y="63"/>
                </a:cubicBezTo>
                <a:cubicBezTo>
                  <a:pt x="333" y="147"/>
                  <a:pt x="333" y="147"/>
                  <a:pt x="333" y="147"/>
                </a:cubicBezTo>
                <a:cubicBezTo>
                  <a:pt x="334" y="149"/>
                  <a:pt x="334" y="151"/>
                  <a:pt x="334" y="153"/>
                </a:cubicBezTo>
                <a:cubicBezTo>
                  <a:pt x="334" y="159"/>
                  <a:pt x="329" y="163"/>
                  <a:pt x="323" y="163"/>
                </a:cubicBezTo>
                <a:cubicBezTo>
                  <a:pt x="318" y="163"/>
                  <a:pt x="314" y="161"/>
                  <a:pt x="312" y="156"/>
                </a:cubicBezTo>
                <a:lnTo>
                  <a:pt x="305" y="138"/>
                </a:lnTo>
                <a:close/>
                <a:moveTo>
                  <a:pt x="1026" y="223"/>
                </a:moveTo>
                <a:cubicBezTo>
                  <a:pt x="1058" y="223"/>
                  <a:pt x="1071" y="209"/>
                  <a:pt x="1071" y="177"/>
                </a:cubicBezTo>
                <a:cubicBezTo>
                  <a:pt x="1071" y="46"/>
                  <a:pt x="1071" y="46"/>
                  <a:pt x="1071" y="46"/>
                </a:cubicBezTo>
                <a:cubicBezTo>
                  <a:pt x="1071" y="14"/>
                  <a:pt x="1058" y="0"/>
                  <a:pt x="1026" y="0"/>
                </a:cubicBezTo>
                <a:cubicBezTo>
                  <a:pt x="799" y="0"/>
                  <a:pt x="799" y="0"/>
                  <a:pt x="799" y="0"/>
                </a:cubicBezTo>
                <a:cubicBezTo>
                  <a:pt x="701" y="118"/>
                  <a:pt x="701" y="118"/>
                  <a:pt x="701" y="118"/>
                </a:cubicBezTo>
                <a:cubicBezTo>
                  <a:pt x="698" y="116"/>
                  <a:pt x="698" y="116"/>
                  <a:pt x="698" y="116"/>
                </a:cubicBezTo>
                <a:cubicBezTo>
                  <a:pt x="707" y="76"/>
                  <a:pt x="707" y="76"/>
                  <a:pt x="707" y="76"/>
                </a:cubicBezTo>
                <a:cubicBezTo>
                  <a:pt x="705" y="76"/>
                  <a:pt x="704" y="76"/>
                  <a:pt x="702" y="76"/>
                </a:cubicBezTo>
                <a:cubicBezTo>
                  <a:pt x="683" y="76"/>
                  <a:pt x="670" y="91"/>
                  <a:pt x="670" y="109"/>
                </a:cubicBezTo>
                <a:cubicBezTo>
                  <a:pt x="670" y="109"/>
                  <a:pt x="670" y="109"/>
                  <a:pt x="670" y="109"/>
                </a:cubicBezTo>
                <a:cubicBezTo>
                  <a:pt x="670" y="127"/>
                  <a:pt x="684" y="142"/>
                  <a:pt x="703" y="142"/>
                </a:cubicBezTo>
                <a:cubicBezTo>
                  <a:pt x="722" y="142"/>
                  <a:pt x="735" y="128"/>
                  <a:pt x="735" y="109"/>
                </a:cubicBezTo>
                <a:cubicBezTo>
                  <a:pt x="735" y="109"/>
                  <a:pt x="735" y="109"/>
                  <a:pt x="735" y="109"/>
                </a:cubicBezTo>
                <a:cubicBezTo>
                  <a:pt x="735" y="106"/>
                  <a:pt x="734" y="102"/>
                  <a:pt x="733" y="99"/>
                </a:cubicBezTo>
                <a:cubicBezTo>
                  <a:pt x="753" y="84"/>
                  <a:pt x="753" y="84"/>
                  <a:pt x="753" y="84"/>
                </a:cubicBezTo>
                <a:cubicBezTo>
                  <a:pt x="757" y="91"/>
                  <a:pt x="759" y="100"/>
                  <a:pt x="759" y="109"/>
                </a:cubicBezTo>
                <a:cubicBezTo>
                  <a:pt x="759" y="109"/>
                  <a:pt x="759" y="109"/>
                  <a:pt x="759" y="109"/>
                </a:cubicBezTo>
                <a:cubicBezTo>
                  <a:pt x="759" y="139"/>
                  <a:pt x="735" y="164"/>
                  <a:pt x="702" y="164"/>
                </a:cubicBezTo>
                <a:cubicBezTo>
                  <a:pt x="669" y="164"/>
                  <a:pt x="646" y="140"/>
                  <a:pt x="646" y="109"/>
                </a:cubicBezTo>
                <a:cubicBezTo>
                  <a:pt x="646" y="109"/>
                  <a:pt x="646" y="109"/>
                  <a:pt x="646" y="109"/>
                </a:cubicBezTo>
                <a:cubicBezTo>
                  <a:pt x="646" y="79"/>
                  <a:pt x="670" y="54"/>
                  <a:pt x="703" y="54"/>
                </a:cubicBezTo>
                <a:cubicBezTo>
                  <a:pt x="706" y="54"/>
                  <a:pt x="709" y="54"/>
                  <a:pt x="712" y="55"/>
                </a:cubicBezTo>
                <a:cubicBezTo>
                  <a:pt x="724" y="0"/>
                  <a:pt x="724" y="0"/>
                  <a:pt x="724" y="0"/>
                </a:cubicBezTo>
                <a:cubicBezTo>
                  <a:pt x="45" y="0"/>
                  <a:pt x="45" y="0"/>
                  <a:pt x="45" y="0"/>
                </a:cubicBezTo>
                <a:cubicBezTo>
                  <a:pt x="13" y="0"/>
                  <a:pt x="0" y="14"/>
                  <a:pt x="0" y="46"/>
                </a:cubicBezTo>
                <a:cubicBezTo>
                  <a:pt x="0" y="177"/>
                  <a:pt x="0" y="177"/>
                  <a:pt x="0" y="177"/>
                </a:cubicBezTo>
                <a:cubicBezTo>
                  <a:pt x="0" y="209"/>
                  <a:pt x="13" y="223"/>
                  <a:pt x="45" y="223"/>
                </a:cubicBezTo>
                <a:lnTo>
                  <a:pt x="1026" y="223"/>
                </a:lnTo>
                <a:close/>
                <a:moveTo>
                  <a:pt x="477" y="151"/>
                </a:moveTo>
                <a:cubicBezTo>
                  <a:pt x="477" y="159"/>
                  <a:pt x="472" y="163"/>
                  <a:pt x="465" y="163"/>
                </a:cubicBezTo>
                <a:cubicBezTo>
                  <a:pt x="458" y="163"/>
                  <a:pt x="453" y="159"/>
                  <a:pt x="453" y="151"/>
                </a:cubicBezTo>
                <a:cubicBezTo>
                  <a:pt x="453" y="98"/>
                  <a:pt x="453" y="98"/>
                  <a:pt x="453" y="98"/>
                </a:cubicBezTo>
                <a:cubicBezTo>
                  <a:pt x="433" y="130"/>
                  <a:pt x="433" y="130"/>
                  <a:pt x="433" y="130"/>
                </a:cubicBezTo>
                <a:cubicBezTo>
                  <a:pt x="431" y="134"/>
                  <a:pt x="428" y="136"/>
                  <a:pt x="423" y="136"/>
                </a:cubicBezTo>
                <a:cubicBezTo>
                  <a:pt x="419" y="136"/>
                  <a:pt x="416" y="134"/>
                  <a:pt x="413" y="130"/>
                </a:cubicBezTo>
                <a:cubicBezTo>
                  <a:pt x="393" y="99"/>
                  <a:pt x="393" y="99"/>
                  <a:pt x="393" y="99"/>
                </a:cubicBezTo>
                <a:cubicBezTo>
                  <a:pt x="393" y="151"/>
                  <a:pt x="393" y="151"/>
                  <a:pt x="393" y="151"/>
                </a:cubicBezTo>
                <a:cubicBezTo>
                  <a:pt x="393" y="159"/>
                  <a:pt x="388" y="163"/>
                  <a:pt x="382" y="163"/>
                </a:cubicBezTo>
                <a:cubicBezTo>
                  <a:pt x="375" y="163"/>
                  <a:pt x="370" y="159"/>
                  <a:pt x="370" y="151"/>
                </a:cubicBezTo>
                <a:cubicBezTo>
                  <a:pt x="370" y="66"/>
                  <a:pt x="370" y="66"/>
                  <a:pt x="370" y="66"/>
                </a:cubicBezTo>
                <a:cubicBezTo>
                  <a:pt x="370" y="59"/>
                  <a:pt x="377" y="55"/>
                  <a:pt x="383" y="55"/>
                </a:cubicBezTo>
                <a:cubicBezTo>
                  <a:pt x="389" y="55"/>
                  <a:pt x="393" y="57"/>
                  <a:pt x="396" y="62"/>
                </a:cubicBezTo>
                <a:cubicBezTo>
                  <a:pt x="424" y="107"/>
                  <a:pt x="424" y="107"/>
                  <a:pt x="424" y="107"/>
                </a:cubicBezTo>
                <a:cubicBezTo>
                  <a:pt x="451" y="62"/>
                  <a:pt x="451" y="62"/>
                  <a:pt x="451" y="62"/>
                </a:cubicBezTo>
                <a:cubicBezTo>
                  <a:pt x="454" y="57"/>
                  <a:pt x="458" y="55"/>
                  <a:pt x="464" y="55"/>
                </a:cubicBezTo>
                <a:cubicBezTo>
                  <a:pt x="470" y="55"/>
                  <a:pt x="477" y="59"/>
                  <a:pt x="477" y="66"/>
                </a:cubicBezTo>
                <a:lnTo>
                  <a:pt x="477" y="151"/>
                </a:lnTo>
                <a:close/>
                <a:moveTo>
                  <a:pt x="572" y="56"/>
                </a:moveTo>
                <a:cubicBezTo>
                  <a:pt x="584" y="56"/>
                  <a:pt x="594" y="59"/>
                  <a:pt x="600" y="65"/>
                </a:cubicBezTo>
                <a:cubicBezTo>
                  <a:pt x="605" y="70"/>
                  <a:pt x="607" y="76"/>
                  <a:pt x="607" y="83"/>
                </a:cubicBezTo>
                <a:cubicBezTo>
                  <a:pt x="607" y="96"/>
                  <a:pt x="601" y="102"/>
                  <a:pt x="593" y="107"/>
                </a:cubicBezTo>
                <a:cubicBezTo>
                  <a:pt x="605" y="111"/>
                  <a:pt x="613" y="118"/>
                  <a:pt x="613" y="133"/>
                </a:cubicBezTo>
                <a:cubicBezTo>
                  <a:pt x="613" y="153"/>
                  <a:pt x="597" y="162"/>
                  <a:pt x="573" y="162"/>
                </a:cubicBezTo>
                <a:cubicBezTo>
                  <a:pt x="534" y="162"/>
                  <a:pt x="534" y="162"/>
                  <a:pt x="534" y="162"/>
                </a:cubicBezTo>
                <a:cubicBezTo>
                  <a:pt x="527" y="162"/>
                  <a:pt x="522" y="158"/>
                  <a:pt x="522" y="150"/>
                </a:cubicBezTo>
                <a:cubicBezTo>
                  <a:pt x="522" y="68"/>
                  <a:pt x="522" y="68"/>
                  <a:pt x="522" y="68"/>
                </a:cubicBezTo>
                <a:cubicBezTo>
                  <a:pt x="522" y="60"/>
                  <a:pt x="527" y="56"/>
                  <a:pt x="534" y="56"/>
                </a:cubicBezTo>
                <a:lnTo>
                  <a:pt x="572" y="56"/>
                </a:lnTo>
                <a:close/>
                <a:moveTo>
                  <a:pt x="108" y="68"/>
                </a:moveTo>
                <a:cubicBezTo>
                  <a:pt x="108" y="60"/>
                  <a:pt x="113" y="56"/>
                  <a:pt x="120" y="56"/>
                </a:cubicBezTo>
                <a:cubicBezTo>
                  <a:pt x="157" y="56"/>
                  <a:pt x="157" y="56"/>
                  <a:pt x="157" y="56"/>
                </a:cubicBezTo>
                <a:cubicBezTo>
                  <a:pt x="171" y="56"/>
                  <a:pt x="181" y="60"/>
                  <a:pt x="188" y="67"/>
                </a:cubicBezTo>
                <a:cubicBezTo>
                  <a:pt x="194" y="73"/>
                  <a:pt x="197" y="81"/>
                  <a:pt x="197" y="91"/>
                </a:cubicBezTo>
                <a:cubicBezTo>
                  <a:pt x="197" y="91"/>
                  <a:pt x="197" y="91"/>
                  <a:pt x="197" y="91"/>
                </a:cubicBezTo>
                <a:cubicBezTo>
                  <a:pt x="197" y="108"/>
                  <a:pt x="189" y="118"/>
                  <a:pt x="176" y="124"/>
                </a:cubicBezTo>
                <a:cubicBezTo>
                  <a:pt x="192" y="143"/>
                  <a:pt x="192" y="143"/>
                  <a:pt x="192" y="143"/>
                </a:cubicBezTo>
                <a:cubicBezTo>
                  <a:pt x="194" y="146"/>
                  <a:pt x="196" y="148"/>
                  <a:pt x="196" y="152"/>
                </a:cubicBezTo>
                <a:cubicBezTo>
                  <a:pt x="196" y="158"/>
                  <a:pt x="190" y="163"/>
                  <a:pt x="184" y="163"/>
                </a:cubicBezTo>
                <a:cubicBezTo>
                  <a:pt x="179" y="163"/>
                  <a:pt x="176" y="161"/>
                  <a:pt x="173" y="157"/>
                </a:cubicBezTo>
                <a:cubicBezTo>
                  <a:pt x="150" y="128"/>
                  <a:pt x="150" y="128"/>
                  <a:pt x="150" y="128"/>
                </a:cubicBezTo>
                <a:cubicBezTo>
                  <a:pt x="132" y="128"/>
                  <a:pt x="132" y="128"/>
                  <a:pt x="132" y="128"/>
                </a:cubicBezTo>
                <a:cubicBezTo>
                  <a:pt x="132" y="151"/>
                  <a:pt x="132" y="151"/>
                  <a:pt x="132" y="151"/>
                </a:cubicBezTo>
                <a:cubicBezTo>
                  <a:pt x="132" y="159"/>
                  <a:pt x="127" y="163"/>
                  <a:pt x="120" y="163"/>
                </a:cubicBezTo>
                <a:cubicBezTo>
                  <a:pt x="113" y="163"/>
                  <a:pt x="108" y="159"/>
                  <a:pt x="108" y="151"/>
                </a:cubicBezTo>
                <a:lnTo>
                  <a:pt x="108" y="68"/>
                </a:lnTo>
                <a:close/>
                <a:moveTo>
                  <a:pt x="811" y="162"/>
                </a:moveTo>
                <a:cubicBezTo>
                  <a:pt x="804" y="162"/>
                  <a:pt x="799" y="158"/>
                  <a:pt x="799" y="150"/>
                </a:cubicBezTo>
                <a:cubicBezTo>
                  <a:pt x="799" y="67"/>
                  <a:pt x="799" y="67"/>
                  <a:pt x="799" y="67"/>
                </a:cubicBezTo>
                <a:cubicBezTo>
                  <a:pt x="799" y="59"/>
                  <a:pt x="804" y="55"/>
                  <a:pt x="811" y="55"/>
                </a:cubicBezTo>
                <a:cubicBezTo>
                  <a:pt x="818" y="55"/>
                  <a:pt x="823" y="59"/>
                  <a:pt x="823" y="67"/>
                </a:cubicBezTo>
                <a:cubicBezTo>
                  <a:pt x="823" y="141"/>
                  <a:pt x="823" y="141"/>
                  <a:pt x="823" y="141"/>
                </a:cubicBezTo>
                <a:cubicBezTo>
                  <a:pt x="866" y="141"/>
                  <a:pt x="866" y="141"/>
                  <a:pt x="866" y="141"/>
                </a:cubicBezTo>
                <a:cubicBezTo>
                  <a:pt x="872" y="141"/>
                  <a:pt x="877" y="145"/>
                  <a:pt x="877" y="152"/>
                </a:cubicBezTo>
                <a:cubicBezTo>
                  <a:pt x="877" y="158"/>
                  <a:pt x="872" y="162"/>
                  <a:pt x="866" y="162"/>
                </a:cubicBezTo>
                <a:lnTo>
                  <a:pt x="811" y="162"/>
                </a:lnTo>
                <a:close/>
                <a:moveTo>
                  <a:pt x="919" y="162"/>
                </a:moveTo>
                <a:cubicBezTo>
                  <a:pt x="913" y="162"/>
                  <a:pt x="908" y="158"/>
                  <a:pt x="908" y="150"/>
                </a:cubicBezTo>
                <a:cubicBezTo>
                  <a:pt x="908" y="67"/>
                  <a:pt x="908" y="67"/>
                  <a:pt x="908" y="67"/>
                </a:cubicBezTo>
                <a:cubicBezTo>
                  <a:pt x="908" y="59"/>
                  <a:pt x="913" y="55"/>
                  <a:pt x="919" y="55"/>
                </a:cubicBezTo>
                <a:cubicBezTo>
                  <a:pt x="926" y="55"/>
                  <a:pt x="931" y="59"/>
                  <a:pt x="931" y="67"/>
                </a:cubicBezTo>
                <a:cubicBezTo>
                  <a:pt x="931" y="141"/>
                  <a:pt x="931" y="141"/>
                  <a:pt x="931" y="141"/>
                </a:cubicBezTo>
                <a:cubicBezTo>
                  <a:pt x="975" y="141"/>
                  <a:pt x="975" y="141"/>
                  <a:pt x="975" y="141"/>
                </a:cubicBezTo>
                <a:cubicBezTo>
                  <a:pt x="981" y="141"/>
                  <a:pt x="985" y="145"/>
                  <a:pt x="985" y="152"/>
                </a:cubicBezTo>
                <a:cubicBezTo>
                  <a:pt x="985" y="158"/>
                  <a:pt x="981" y="162"/>
                  <a:pt x="975" y="162"/>
                </a:cubicBezTo>
                <a:lnTo>
                  <a:pt x="919" y="16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ooter Placeholder 4">
            <a:extLst>
              <a:ext uri="{FF2B5EF4-FFF2-40B4-BE49-F238E27FC236}">
                <a16:creationId xmlns:a16="http://schemas.microsoft.com/office/drawing/2014/main" xmlns="" id="{55D8EFE0-F00D-46BC-9E29-8C829868EFF4}"/>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tx1"/>
                </a:solidFill>
              </a:defRPr>
            </a:lvl1pPr>
          </a:lstStyle>
          <a:p>
            <a:pPr algn="r"/>
            <a:endParaRPr lang="en-GB" dirty="0"/>
          </a:p>
        </p:txBody>
      </p:sp>
      <p:sp>
        <p:nvSpPr>
          <p:cNvPr id="17" name="Date_DateCustomA">
            <a:extLst>
              <a:ext uri="{FF2B5EF4-FFF2-40B4-BE49-F238E27FC236}">
                <a16:creationId xmlns:a16="http://schemas.microsoft.com/office/drawing/2014/main" xmlns="" id="{BA90A93D-37F9-4C65-91AC-8C8D05B4C5B1}"/>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FA8D4E2C-4AD4-4902-9AA6-258C412AEED1}" type="datetime1">
              <a:rPr lang="en-GB" smtClean="0"/>
              <a:t>8/8/20</a:t>
            </a:fld>
            <a:endParaRPr lang="en-GB" dirty="0"/>
          </a:p>
        </p:txBody>
      </p:sp>
    </p:spTree>
    <p:extLst>
      <p:ext uri="{BB962C8B-B14F-4D97-AF65-F5344CB8AC3E}">
        <p14:creationId xmlns:p14="http://schemas.microsoft.com/office/powerpoint/2010/main" val="369859596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4" name="Title 7">
            <a:extLst>
              <a:ext uri="{FF2B5EF4-FFF2-40B4-BE49-F238E27FC236}">
                <a16:creationId xmlns:a16="http://schemas.microsoft.com/office/drawing/2014/main" xmlns="" id="{65C857B0-BA7F-4231-B59A-526700FAC84B}"/>
              </a:ext>
            </a:extLst>
          </p:cNvPr>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5" name="Footer Placeholder 4">
            <a:extLst>
              <a:ext uri="{FF2B5EF4-FFF2-40B4-BE49-F238E27FC236}">
                <a16:creationId xmlns:a16="http://schemas.microsoft.com/office/drawing/2014/main" xmlns="" id="{702E9997-006D-492C-9877-F7617EDD299A}"/>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7" name="Date_DateCustomA">
            <a:extLst>
              <a:ext uri="{FF2B5EF4-FFF2-40B4-BE49-F238E27FC236}">
                <a16:creationId xmlns:a16="http://schemas.microsoft.com/office/drawing/2014/main" xmlns="" id="{5FC6988B-A4CB-4E12-A565-68D705C3ABCC}"/>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F2E10D1A-D613-41CE-B02A-846290684BA0}" type="datetime1">
              <a:rPr lang="en-GB" smtClean="0"/>
              <a:t>8/8/20</a:t>
            </a:fld>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3" name="Footer Placeholder 4">
            <a:extLst>
              <a:ext uri="{FF2B5EF4-FFF2-40B4-BE49-F238E27FC236}">
                <a16:creationId xmlns:a16="http://schemas.microsoft.com/office/drawing/2014/main" xmlns="" id="{3ED85EA1-D7DA-4042-AE58-E34BD5AC52E3}"/>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5" name="Date_DateCustomA">
            <a:extLst>
              <a:ext uri="{FF2B5EF4-FFF2-40B4-BE49-F238E27FC236}">
                <a16:creationId xmlns:a16="http://schemas.microsoft.com/office/drawing/2014/main" xmlns="" id="{235F65ED-2265-47AB-ACC6-E4B66C390755}"/>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47FB7D42-25F0-4925-AB91-37097B4A81F1}" type="datetime1">
              <a:rPr lang="en-GB" smtClean="0"/>
              <a:t>8/8/20</a:t>
            </a:fld>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slide (A)">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12190413" cy="6859588"/>
          </a:xfrm>
          <a:prstGeom prst="rect">
            <a:avLst/>
          </a:prstGeom>
          <a:solidFill>
            <a:srgbClr val="006FAD"/>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sp>
        <p:nvSpPr>
          <p:cNvPr id="2" name="Title Placeholder 1"/>
          <p:cNvSpPr>
            <a:spLocks noGrp="1"/>
          </p:cNvSpPr>
          <p:nvPr>
            <p:ph type="ctrTitle"/>
          </p:nvPr>
        </p:nvSpPr>
        <p:spPr>
          <a:xfrm>
            <a:off x="798512" y="452544"/>
            <a:ext cx="10588625" cy="1196721"/>
          </a:xfrm>
        </p:spPr>
        <p:txBody>
          <a:bodyPr tIns="0"/>
          <a:lstStyle>
            <a:lvl1pPr>
              <a:defRPr sz="3200" cap="all" baseline="0" smtClean="0">
                <a:solidFill>
                  <a:schemeClr val="bg1"/>
                </a:solidFill>
                <a:latin typeface="Verdana" pitchFamily="34" charset="0"/>
              </a:defRPr>
            </a:lvl1pPr>
          </a:lstStyle>
          <a:p>
            <a:r>
              <a:rPr lang="en-US" noProof="0"/>
              <a:t>Click to edit Master title style</a:t>
            </a:r>
            <a:endParaRPr lang="en-GB" noProof="0" dirty="0"/>
          </a:p>
        </p:txBody>
      </p:sp>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1421AFA-3AE7-4CEA-BC9B-447859BED57B}" type="slidenum">
              <a:rPr lang="en-GB" smtClean="0"/>
              <a:pPr/>
              <a:t>‹#›</a:t>
            </a:fld>
            <a:endParaRPr lang="en-GB" dirty="0"/>
          </a:p>
        </p:txBody>
      </p:sp>
      <p:sp>
        <p:nvSpPr>
          <p:cNvPr id="10" name="Footer Placeholder 4">
            <a:extLst>
              <a:ext uri="{FF2B5EF4-FFF2-40B4-BE49-F238E27FC236}">
                <a16:creationId xmlns:a16="http://schemas.microsoft.com/office/drawing/2014/main" xmlns="" id="{135857DB-8C0B-4148-8AB1-F694D65BFA75}"/>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bg1"/>
                </a:solidFill>
              </a:defRPr>
            </a:lvl1pPr>
          </a:lstStyle>
          <a:p>
            <a:pPr algn="r"/>
            <a:endParaRPr lang="en-GB" dirty="0"/>
          </a:p>
        </p:txBody>
      </p:sp>
      <p:sp>
        <p:nvSpPr>
          <p:cNvPr id="15" name="Date_DateCustomA">
            <a:extLst>
              <a:ext uri="{FF2B5EF4-FFF2-40B4-BE49-F238E27FC236}">
                <a16:creationId xmlns:a16="http://schemas.microsoft.com/office/drawing/2014/main" xmlns="" id="{862E3217-7BDA-45E6-ADB1-C065AF264561}"/>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bg1"/>
                </a:solidFill>
              </a:defRPr>
            </a:lvl1pPr>
          </a:lstStyle>
          <a:p>
            <a:pPr algn="r"/>
            <a:fld id="{9270F80D-0DED-41DC-8003-ACA44099192B}" type="datetime1">
              <a:rPr lang="en-GB" smtClean="0"/>
              <a:t>8/8/20</a:t>
            </a:fld>
            <a:endParaRPr lang="en-GB" dirty="0"/>
          </a:p>
        </p:txBody>
      </p:sp>
      <p:sp>
        <p:nvSpPr>
          <p:cNvPr id="11" name="Text Placeholder 2">
            <a:extLst>
              <a:ext uri="{FF2B5EF4-FFF2-40B4-BE49-F238E27FC236}">
                <a16:creationId xmlns:a16="http://schemas.microsoft.com/office/drawing/2014/main" xmlns="" id="{FCCD3D23-05BF-4B57-8284-15FF6D12171B}"/>
              </a:ext>
            </a:extLst>
          </p:cNvPr>
          <p:cNvSpPr>
            <a:spLocks noGrp="1"/>
          </p:cNvSpPr>
          <p:nvPr>
            <p:ph type="body" sz="quarter" idx="12" hasCustomPrompt="1"/>
          </p:nvPr>
        </p:nvSpPr>
        <p:spPr>
          <a:xfrm>
            <a:off x="798513" y="6159600"/>
            <a:ext cx="2826000" cy="255600"/>
          </a:xfrm>
          <a:blipFill>
            <a:blip r:embed="rId2"/>
            <a:stretch>
              <a:fillRect/>
            </a:stretch>
          </a:blipFill>
        </p:spPr>
        <p:txBody>
          <a:bodyPr/>
          <a:lstStyle>
            <a:lvl1pPr marL="0" indent="0">
              <a:buNone/>
              <a:defRPr sz="100">
                <a:noFill/>
              </a:defRPr>
            </a:lvl1pPr>
          </a:lstStyle>
          <a:p>
            <a:pPr lvl="0"/>
            <a:r>
              <a:rPr lang="en-US" dirty="0"/>
              <a:t>.</a:t>
            </a:r>
          </a:p>
        </p:txBody>
      </p:sp>
    </p:spTree>
    <p:extLst>
      <p:ext uri="{BB962C8B-B14F-4D97-AF65-F5344CB8AC3E}">
        <p14:creationId xmlns:p14="http://schemas.microsoft.com/office/powerpoint/2010/main" val="1845984652"/>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slide (B)">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12190413" cy="6859588"/>
          </a:xfrm>
          <a:prstGeom prst="rect">
            <a:avLst/>
          </a:prstGeom>
          <a:solidFill>
            <a:srgbClr val="006FAD"/>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sp>
        <p:nvSpPr>
          <p:cNvPr id="15" name="Title 1">
            <a:extLst>
              <a:ext uri="{FF2B5EF4-FFF2-40B4-BE49-F238E27FC236}">
                <a16:creationId xmlns:a16="http://schemas.microsoft.com/office/drawing/2014/main" xmlns="" id="{07DF7DBE-6CC3-4F9E-A396-E82820B89EC7}"/>
              </a:ext>
            </a:extLst>
          </p:cNvPr>
          <p:cNvSpPr>
            <a:spLocks noGrp="1"/>
          </p:cNvSpPr>
          <p:nvPr>
            <p:ph type="title" hasCustomPrompt="1"/>
          </p:nvPr>
        </p:nvSpPr>
        <p:spPr>
          <a:xfrm>
            <a:off x="798514" y="452544"/>
            <a:ext cx="4886324" cy="4432966"/>
          </a:xfrm>
        </p:spPr>
        <p:txBody>
          <a:bodyPr/>
          <a:lstStyle>
            <a:lvl1pPr>
              <a:defRPr>
                <a:solidFill>
                  <a:schemeClr val="bg1"/>
                </a:solidFill>
              </a:defRPr>
            </a:lvl1pPr>
          </a:lstStyle>
          <a:p>
            <a:r>
              <a:rPr lang="en-GB" dirty="0"/>
              <a:t>Thank you</a:t>
            </a:r>
          </a:p>
        </p:txBody>
      </p:sp>
      <p:sp>
        <p:nvSpPr>
          <p:cNvPr id="10" name="Text Placeholder 5">
            <a:extLst>
              <a:ext uri="{FF2B5EF4-FFF2-40B4-BE49-F238E27FC236}">
                <a16:creationId xmlns:a16="http://schemas.microsoft.com/office/drawing/2014/main" xmlns="" id="{7AAE5DB4-A422-4286-935C-1ABCA4CCEFA2}"/>
              </a:ext>
            </a:extLst>
          </p:cNvPr>
          <p:cNvSpPr>
            <a:spLocks noGrp="1"/>
          </p:cNvSpPr>
          <p:nvPr>
            <p:ph type="body" sz="quarter" idx="11" hasCustomPrompt="1"/>
          </p:nvPr>
        </p:nvSpPr>
        <p:spPr>
          <a:xfrm>
            <a:off x="798514" y="4971350"/>
            <a:ext cx="4886324" cy="365455"/>
          </a:xfrm>
        </p:spPr>
        <p:txBody>
          <a:bodyPr lIns="0" anchor="b" anchorCtr="0"/>
          <a:lstStyle>
            <a:lvl1pPr marL="0" indent="0">
              <a:buFont typeface="Arial" panose="020B0604020202020204" pitchFamily="34" charset="0"/>
              <a:buChar char="​"/>
              <a:defRPr sz="1600">
                <a:solidFill>
                  <a:schemeClr val="bg1"/>
                </a:solidFill>
              </a:defRPr>
            </a:lvl1pPr>
          </a:lstStyle>
          <a:p>
            <a:pPr lvl="0"/>
            <a:r>
              <a:rPr lang="en-GB"/>
              <a:t>Name, Department </a:t>
            </a:r>
            <a:endParaRPr lang="en-GB" dirty="0"/>
          </a:p>
        </p:txBody>
      </p:sp>
      <p:sp>
        <p:nvSpPr>
          <p:cNvPr id="6" name="Text Placeholder 5">
            <a:extLst>
              <a:ext uri="{FF2B5EF4-FFF2-40B4-BE49-F238E27FC236}">
                <a16:creationId xmlns:a16="http://schemas.microsoft.com/office/drawing/2014/main" xmlns="" id="{9B862EE0-F879-436B-A5EA-70A7F83ABF80}"/>
              </a:ext>
            </a:extLst>
          </p:cNvPr>
          <p:cNvSpPr>
            <a:spLocks noGrp="1"/>
          </p:cNvSpPr>
          <p:nvPr>
            <p:ph type="body" sz="quarter" idx="12" hasCustomPrompt="1"/>
          </p:nvPr>
        </p:nvSpPr>
        <p:spPr>
          <a:xfrm>
            <a:off x="798514" y="5334000"/>
            <a:ext cx="4886324" cy="424412"/>
          </a:xfrm>
        </p:spPr>
        <p:txBody>
          <a:bodyPr/>
          <a:lstStyle>
            <a:lvl1pPr marL="0" indent="0">
              <a:spcAft>
                <a:spcPts val="0"/>
              </a:spcAft>
              <a:buFontTx/>
              <a:buNone/>
              <a:defRPr sz="1600">
                <a:solidFill>
                  <a:schemeClr val="bg1"/>
                </a:solidFill>
              </a:defRPr>
            </a:lvl1pPr>
            <a:lvl2pPr marL="396000" indent="0">
              <a:buFontTx/>
              <a:buNone/>
              <a:defRPr sz="1600">
                <a:solidFill>
                  <a:schemeClr val="bg1"/>
                </a:solidFill>
              </a:defRPr>
            </a:lvl2pPr>
            <a:lvl3pPr marL="727200" indent="0">
              <a:buFontTx/>
              <a:buNone/>
              <a:defRPr sz="1600">
                <a:solidFill>
                  <a:schemeClr val="bg1"/>
                </a:solidFill>
              </a:defRPr>
            </a:lvl3pPr>
            <a:lvl4pPr>
              <a:buFontTx/>
              <a:buNone/>
              <a:defRPr sz="1600">
                <a:solidFill>
                  <a:schemeClr val="bg1"/>
                </a:solidFill>
              </a:defRPr>
            </a:lvl4pPr>
            <a:lvl5pPr>
              <a:buFontTx/>
              <a:buNone/>
              <a:defRPr sz="1600">
                <a:solidFill>
                  <a:schemeClr val="bg1"/>
                </a:solidFill>
              </a:defRPr>
            </a:lvl5pPr>
          </a:lstStyle>
          <a:p>
            <a:pPr lvl="0"/>
            <a:r>
              <a:rPr lang="en-GB"/>
              <a:t>xxx@ramboll.com</a:t>
            </a:r>
            <a:endParaRPr lang="en-GB" dirty="0"/>
          </a:p>
        </p:txBody>
      </p:sp>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1421AFA-3AE7-4CEA-BC9B-447859BED57B}" type="slidenum">
              <a:rPr lang="en-GB" smtClean="0"/>
              <a:pPr/>
              <a:t>‹#›</a:t>
            </a:fld>
            <a:endParaRPr lang="en-GB" dirty="0"/>
          </a:p>
        </p:txBody>
      </p:sp>
      <p:sp>
        <p:nvSpPr>
          <p:cNvPr id="14" name="Footer Placeholder 4">
            <a:extLst>
              <a:ext uri="{FF2B5EF4-FFF2-40B4-BE49-F238E27FC236}">
                <a16:creationId xmlns:a16="http://schemas.microsoft.com/office/drawing/2014/main" xmlns="" id="{09855619-46E8-4B12-8D5A-DE355202193B}"/>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bg1"/>
                </a:solidFill>
              </a:defRPr>
            </a:lvl1pPr>
          </a:lstStyle>
          <a:p>
            <a:pPr algn="r"/>
            <a:endParaRPr lang="en-GB" dirty="0"/>
          </a:p>
        </p:txBody>
      </p:sp>
      <p:sp>
        <p:nvSpPr>
          <p:cNvPr id="18" name="Date_DateCustomA">
            <a:extLst>
              <a:ext uri="{FF2B5EF4-FFF2-40B4-BE49-F238E27FC236}">
                <a16:creationId xmlns:a16="http://schemas.microsoft.com/office/drawing/2014/main" xmlns="" id="{9CA6E42C-D397-4857-89FC-8B948A957D40}"/>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bg1"/>
                </a:solidFill>
              </a:defRPr>
            </a:lvl1pPr>
          </a:lstStyle>
          <a:p>
            <a:pPr algn="r"/>
            <a:fld id="{5E849237-3873-4459-A547-67B1C8011873}" type="datetime1">
              <a:rPr lang="en-GB" smtClean="0"/>
              <a:t>8/8/20</a:t>
            </a:fld>
            <a:endParaRPr lang="en-GB" dirty="0"/>
          </a:p>
        </p:txBody>
      </p:sp>
      <p:pic>
        <p:nvPicPr>
          <p:cNvPr id="17" name="Picture 16">
            <a:extLst>
              <a:ext uri="{FF2B5EF4-FFF2-40B4-BE49-F238E27FC236}">
                <a16:creationId xmlns:a16="http://schemas.microsoft.com/office/drawing/2014/main" xmlns="" id="{649BD8C4-6612-438B-81F5-53DD9DF90E70}"/>
              </a:ext>
            </a:extLst>
          </p:cNvPr>
          <p:cNvPicPr>
            <a:picLocks noChangeAspect="1"/>
          </p:cNvPicPr>
          <p:nvPr userDrawn="1"/>
        </p:nvPicPr>
        <p:blipFill>
          <a:blip r:embed="rId2"/>
          <a:stretch>
            <a:fillRect/>
          </a:stretch>
        </p:blipFill>
        <p:spPr>
          <a:xfrm>
            <a:off x="798513" y="6159600"/>
            <a:ext cx="2826457" cy="255600"/>
          </a:xfrm>
          <a:prstGeom prst="rect">
            <a:avLst/>
          </a:prstGeom>
        </p:spPr>
      </p:pic>
    </p:spTree>
    <p:extLst>
      <p:ext uri="{BB962C8B-B14F-4D97-AF65-F5344CB8AC3E}">
        <p14:creationId xmlns:p14="http://schemas.microsoft.com/office/powerpoint/2010/main" val="32399226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slide (C)">
    <p:bg>
      <p:bgRef idx="1001">
        <a:schemeClr val="bg1"/>
      </p:bgRef>
    </p:bg>
    <p:spTree>
      <p:nvGrpSpPr>
        <p:cNvPr id="1" name=""/>
        <p:cNvGrpSpPr/>
        <p:nvPr/>
      </p:nvGrpSpPr>
      <p:grpSpPr>
        <a:xfrm>
          <a:off x="0" y="0"/>
          <a:ext cx="0" cy="0"/>
          <a:chOff x="0" y="0"/>
          <a:chExt cx="0" cy="0"/>
        </a:xfrm>
      </p:grpSpPr>
      <p:sp>
        <p:nvSpPr>
          <p:cNvPr id="7" name="Background"/>
          <p:cNvSpPr/>
          <p:nvPr userDrawn="1"/>
        </p:nvSpPr>
        <p:spPr>
          <a:xfrm>
            <a:off x="0" y="0"/>
            <a:ext cx="12190413" cy="6859588"/>
          </a:xfrm>
          <a:prstGeom prst="rect">
            <a:avLst/>
          </a:prstGeom>
          <a:solidFill>
            <a:srgbClr val="006FAD"/>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pic>
        <p:nvPicPr>
          <p:cNvPr id="5" name="Picture 4">
            <a:extLst>
              <a:ext uri="{FF2B5EF4-FFF2-40B4-BE49-F238E27FC236}">
                <a16:creationId xmlns:a16="http://schemas.microsoft.com/office/drawing/2014/main" xmlns="" id="{550DA34D-CD01-4059-B449-4DCD238F6AE1}"/>
              </a:ext>
            </a:extLst>
          </p:cNvPr>
          <p:cNvPicPr>
            <a:picLocks noChangeAspect="1"/>
          </p:cNvPicPr>
          <p:nvPr userDrawn="1"/>
        </p:nvPicPr>
        <p:blipFill>
          <a:blip r:embed="rId2"/>
          <a:stretch>
            <a:fillRect/>
          </a:stretch>
        </p:blipFill>
        <p:spPr>
          <a:xfrm>
            <a:off x="0" y="1240"/>
            <a:ext cx="12190413" cy="6857108"/>
          </a:xfrm>
          <a:prstGeom prst="rect">
            <a:avLst/>
          </a:prstGeom>
        </p:spPr>
      </p:pic>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1421AFA-3AE7-4CEA-BC9B-447859BED57B}" type="slidenum">
              <a:rPr lang="en-GB" smtClean="0"/>
              <a:pPr/>
              <a:t>‹#›</a:t>
            </a:fld>
            <a:endParaRPr lang="en-GB" dirty="0"/>
          </a:p>
        </p:txBody>
      </p:sp>
      <p:sp>
        <p:nvSpPr>
          <p:cNvPr id="10" name="Footer Placeholder 4">
            <a:extLst>
              <a:ext uri="{FF2B5EF4-FFF2-40B4-BE49-F238E27FC236}">
                <a16:creationId xmlns:a16="http://schemas.microsoft.com/office/drawing/2014/main" xmlns="" id="{135857DB-8C0B-4148-8AB1-F694D65BFA75}"/>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bg1"/>
                </a:solidFill>
              </a:defRPr>
            </a:lvl1pPr>
          </a:lstStyle>
          <a:p>
            <a:pPr algn="r"/>
            <a:endParaRPr lang="en-GB" dirty="0"/>
          </a:p>
        </p:txBody>
      </p:sp>
      <p:sp>
        <p:nvSpPr>
          <p:cNvPr id="15" name="Date_DateCustomA">
            <a:extLst>
              <a:ext uri="{FF2B5EF4-FFF2-40B4-BE49-F238E27FC236}">
                <a16:creationId xmlns:a16="http://schemas.microsoft.com/office/drawing/2014/main" xmlns="" id="{862E3217-7BDA-45E6-ADB1-C065AF264561}"/>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bg1"/>
                </a:solidFill>
              </a:defRPr>
            </a:lvl1pPr>
          </a:lstStyle>
          <a:p>
            <a:pPr algn="r"/>
            <a:fld id="{9270F80D-0DED-41DC-8003-ACA44099192B}" type="datetime1">
              <a:rPr lang="en-GB" smtClean="0"/>
              <a:t>8/8/20</a:t>
            </a:fld>
            <a:endParaRPr lang="en-GB" dirty="0"/>
          </a:p>
        </p:txBody>
      </p:sp>
    </p:spTree>
    <p:extLst>
      <p:ext uri="{BB962C8B-B14F-4D97-AF65-F5344CB8AC3E}">
        <p14:creationId xmlns:p14="http://schemas.microsoft.com/office/powerpoint/2010/main" val="39826900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reaker (A)">
    <p:spTree>
      <p:nvGrpSpPr>
        <p:cNvPr id="1" name=""/>
        <p:cNvGrpSpPr/>
        <p:nvPr/>
      </p:nvGrpSpPr>
      <p:grpSpPr>
        <a:xfrm>
          <a:off x="0" y="0"/>
          <a:ext cx="0" cy="0"/>
          <a:chOff x="0" y="0"/>
          <a:chExt cx="0" cy="0"/>
        </a:xfrm>
      </p:grpSpPr>
      <p:sp>
        <p:nvSpPr>
          <p:cNvPr id="7" name="Background"/>
          <p:cNvSpPr/>
          <p:nvPr userDrawn="1"/>
        </p:nvSpPr>
        <p:spPr>
          <a:xfrm>
            <a:off x="0" y="0"/>
            <a:ext cx="12190413" cy="68595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sp>
        <p:nvSpPr>
          <p:cNvPr id="24" name="Title 1">
            <a:extLst>
              <a:ext uri="{FF2B5EF4-FFF2-40B4-BE49-F238E27FC236}">
                <a16:creationId xmlns:a16="http://schemas.microsoft.com/office/drawing/2014/main" xmlns="" id="{205C9348-6845-4A4F-958A-4A052BC8EDF6}"/>
              </a:ext>
            </a:extLst>
          </p:cNvPr>
          <p:cNvSpPr>
            <a:spLocks noGrp="1"/>
          </p:cNvSpPr>
          <p:nvPr>
            <p:ph type="title" hasCustomPrompt="1"/>
          </p:nvPr>
        </p:nvSpPr>
        <p:spPr>
          <a:xfrm>
            <a:off x="798513" y="452543"/>
            <a:ext cx="7329487" cy="5255844"/>
          </a:xfrm>
        </p:spPr>
        <p:txBody>
          <a:bodyPr/>
          <a:lstStyle>
            <a:lvl1pPr>
              <a:defRPr sz="4800">
                <a:solidFill>
                  <a:schemeClr val="bg1"/>
                </a:solidFill>
              </a:defRPr>
            </a:lvl1pPr>
          </a:lstStyle>
          <a:p>
            <a:r>
              <a:rPr lang="en-GB" dirty="0"/>
              <a:t>Breaker text</a:t>
            </a:r>
          </a:p>
        </p:txBody>
      </p:sp>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1421AFA-3AE7-4CEA-BC9B-447859BED57B}" type="slidenum">
              <a:rPr lang="en-GB" smtClean="0"/>
              <a:pPr/>
              <a:t>‹#›</a:t>
            </a:fld>
            <a:endParaRPr lang="en-GB" dirty="0"/>
          </a:p>
        </p:txBody>
      </p:sp>
      <p:sp>
        <p:nvSpPr>
          <p:cNvPr id="11" name="Freeform 5">
            <a:extLst>
              <a:ext uri="{FF2B5EF4-FFF2-40B4-BE49-F238E27FC236}">
                <a16:creationId xmlns:a16="http://schemas.microsoft.com/office/drawing/2014/main" xmlns="" id="{19783461-93EA-4162-AC89-71558EC415F3}"/>
              </a:ext>
            </a:extLst>
          </p:cNvPr>
          <p:cNvSpPr>
            <a:spLocks noEditPoints="1"/>
          </p:cNvSpPr>
          <p:nvPr userDrawn="1"/>
        </p:nvSpPr>
        <p:spPr bwMode="auto">
          <a:xfrm>
            <a:off x="798513" y="6159600"/>
            <a:ext cx="1219200" cy="257174"/>
          </a:xfrm>
          <a:custGeom>
            <a:avLst/>
            <a:gdLst>
              <a:gd name="T0" fmla="*/ 545 w 1071"/>
              <a:gd name="T1" fmla="*/ 142 h 223"/>
              <a:gd name="T2" fmla="*/ 572 w 1071"/>
              <a:gd name="T3" fmla="*/ 118 h 223"/>
              <a:gd name="T4" fmla="*/ 132 w 1071"/>
              <a:gd name="T5" fmla="*/ 108 h 223"/>
              <a:gd name="T6" fmla="*/ 173 w 1071"/>
              <a:gd name="T7" fmla="*/ 92 h 223"/>
              <a:gd name="T8" fmla="*/ 568 w 1071"/>
              <a:gd name="T9" fmla="*/ 76 h 223"/>
              <a:gd name="T10" fmla="*/ 567 w 1071"/>
              <a:gd name="T11" fmla="*/ 99 h 223"/>
              <a:gd name="T12" fmla="*/ 296 w 1071"/>
              <a:gd name="T13" fmla="*/ 118 h 223"/>
              <a:gd name="T14" fmla="*/ 305 w 1071"/>
              <a:gd name="T15" fmla="*/ 138 h 223"/>
              <a:gd name="T16" fmla="*/ 240 w 1071"/>
              <a:gd name="T17" fmla="*/ 163 h 223"/>
              <a:gd name="T18" fmla="*/ 267 w 1071"/>
              <a:gd name="T19" fmla="*/ 63 h 223"/>
              <a:gd name="T20" fmla="*/ 333 w 1071"/>
              <a:gd name="T21" fmla="*/ 147 h 223"/>
              <a:gd name="T22" fmla="*/ 312 w 1071"/>
              <a:gd name="T23" fmla="*/ 156 h 223"/>
              <a:gd name="T24" fmla="*/ 1071 w 1071"/>
              <a:gd name="T25" fmla="*/ 177 h 223"/>
              <a:gd name="T26" fmla="*/ 799 w 1071"/>
              <a:gd name="T27" fmla="*/ 0 h 223"/>
              <a:gd name="T28" fmla="*/ 707 w 1071"/>
              <a:gd name="T29" fmla="*/ 76 h 223"/>
              <a:gd name="T30" fmla="*/ 670 w 1071"/>
              <a:gd name="T31" fmla="*/ 109 h 223"/>
              <a:gd name="T32" fmla="*/ 735 w 1071"/>
              <a:gd name="T33" fmla="*/ 109 h 223"/>
              <a:gd name="T34" fmla="*/ 759 w 1071"/>
              <a:gd name="T35" fmla="*/ 109 h 223"/>
              <a:gd name="T36" fmla="*/ 646 w 1071"/>
              <a:gd name="T37" fmla="*/ 109 h 223"/>
              <a:gd name="T38" fmla="*/ 712 w 1071"/>
              <a:gd name="T39" fmla="*/ 55 h 223"/>
              <a:gd name="T40" fmla="*/ 0 w 1071"/>
              <a:gd name="T41" fmla="*/ 46 h 223"/>
              <a:gd name="T42" fmla="*/ 1026 w 1071"/>
              <a:gd name="T43" fmla="*/ 223 h 223"/>
              <a:gd name="T44" fmla="*/ 453 w 1071"/>
              <a:gd name="T45" fmla="*/ 151 h 223"/>
              <a:gd name="T46" fmla="*/ 423 w 1071"/>
              <a:gd name="T47" fmla="*/ 136 h 223"/>
              <a:gd name="T48" fmla="*/ 393 w 1071"/>
              <a:gd name="T49" fmla="*/ 151 h 223"/>
              <a:gd name="T50" fmla="*/ 370 w 1071"/>
              <a:gd name="T51" fmla="*/ 66 h 223"/>
              <a:gd name="T52" fmla="*/ 424 w 1071"/>
              <a:gd name="T53" fmla="*/ 107 h 223"/>
              <a:gd name="T54" fmla="*/ 477 w 1071"/>
              <a:gd name="T55" fmla="*/ 66 h 223"/>
              <a:gd name="T56" fmla="*/ 600 w 1071"/>
              <a:gd name="T57" fmla="*/ 65 h 223"/>
              <a:gd name="T58" fmla="*/ 613 w 1071"/>
              <a:gd name="T59" fmla="*/ 133 h 223"/>
              <a:gd name="T60" fmla="*/ 522 w 1071"/>
              <a:gd name="T61" fmla="*/ 150 h 223"/>
              <a:gd name="T62" fmla="*/ 572 w 1071"/>
              <a:gd name="T63" fmla="*/ 56 h 223"/>
              <a:gd name="T64" fmla="*/ 157 w 1071"/>
              <a:gd name="T65" fmla="*/ 56 h 223"/>
              <a:gd name="T66" fmla="*/ 197 w 1071"/>
              <a:gd name="T67" fmla="*/ 91 h 223"/>
              <a:gd name="T68" fmla="*/ 196 w 1071"/>
              <a:gd name="T69" fmla="*/ 152 h 223"/>
              <a:gd name="T70" fmla="*/ 150 w 1071"/>
              <a:gd name="T71" fmla="*/ 128 h 223"/>
              <a:gd name="T72" fmla="*/ 120 w 1071"/>
              <a:gd name="T73" fmla="*/ 163 h 223"/>
              <a:gd name="T74" fmla="*/ 811 w 1071"/>
              <a:gd name="T75" fmla="*/ 162 h 223"/>
              <a:gd name="T76" fmla="*/ 811 w 1071"/>
              <a:gd name="T77" fmla="*/ 55 h 223"/>
              <a:gd name="T78" fmla="*/ 866 w 1071"/>
              <a:gd name="T79" fmla="*/ 141 h 223"/>
              <a:gd name="T80" fmla="*/ 811 w 1071"/>
              <a:gd name="T81" fmla="*/ 162 h 223"/>
              <a:gd name="T82" fmla="*/ 908 w 1071"/>
              <a:gd name="T83" fmla="*/ 67 h 223"/>
              <a:gd name="T84" fmla="*/ 931 w 1071"/>
              <a:gd name="T85" fmla="*/ 141 h 223"/>
              <a:gd name="T86" fmla="*/ 975 w 1071"/>
              <a:gd name="T87"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223">
                <a:moveTo>
                  <a:pt x="572" y="118"/>
                </a:moveTo>
                <a:cubicBezTo>
                  <a:pt x="545" y="118"/>
                  <a:pt x="545" y="118"/>
                  <a:pt x="545" y="118"/>
                </a:cubicBezTo>
                <a:cubicBezTo>
                  <a:pt x="545" y="142"/>
                  <a:pt x="545" y="142"/>
                  <a:pt x="545" y="142"/>
                </a:cubicBezTo>
                <a:cubicBezTo>
                  <a:pt x="573" y="142"/>
                  <a:pt x="573" y="142"/>
                  <a:pt x="573" y="142"/>
                </a:cubicBezTo>
                <a:cubicBezTo>
                  <a:pt x="583" y="142"/>
                  <a:pt x="590" y="138"/>
                  <a:pt x="590" y="130"/>
                </a:cubicBezTo>
                <a:cubicBezTo>
                  <a:pt x="590" y="123"/>
                  <a:pt x="584" y="118"/>
                  <a:pt x="572" y="118"/>
                </a:cubicBezTo>
                <a:moveTo>
                  <a:pt x="155" y="77"/>
                </a:moveTo>
                <a:cubicBezTo>
                  <a:pt x="132" y="77"/>
                  <a:pt x="132" y="77"/>
                  <a:pt x="132" y="77"/>
                </a:cubicBezTo>
                <a:cubicBezTo>
                  <a:pt x="132" y="108"/>
                  <a:pt x="132" y="108"/>
                  <a:pt x="132" y="108"/>
                </a:cubicBezTo>
                <a:cubicBezTo>
                  <a:pt x="155" y="108"/>
                  <a:pt x="155" y="108"/>
                  <a:pt x="155" y="108"/>
                </a:cubicBezTo>
                <a:cubicBezTo>
                  <a:pt x="167" y="108"/>
                  <a:pt x="173" y="101"/>
                  <a:pt x="173" y="92"/>
                </a:cubicBezTo>
                <a:cubicBezTo>
                  <a:pt x="173" y="92"/>
                  <a:pt x="173" y="92"/>
                  <a:pt x="173" y="92"/>
                </a:cubicBezTo>
                <a:cubicBezTo>
                  <a:pt x="173" y="82"/>
                  <a:pt x="166" y="77"/>
                  <a:pt x="155" y="77"/>
                </a:cubicBezTo>
                <a:moveTo>
                  <a:pt x="584" y="88"/>
                </a:moveTo>
                <a:cubicBezTo>
                  <a:pt x="584" y="80"/>
                  <a:pt x="578" y="76"/>
                  <a:pt x="568" y="76"/>
                </a:cubicBezTo>
                <a:cubicBezTo>
                  <a:pt x="545" y="76"/>
                  <a:pt x="545" y="76"/>
                  <a:pt x="545" y="76"/>
                </a:cubicBezTo>
                <a:cubicBezTo>
                  <a:pt x="545" y="99"/>
                  <a:pt x="545" y="99"/>
                  <a:pt x="545" y="99"/>
                </a:cubicBezTo>
                <a:cubicBezTo>
                  <a:pt x="567" y="99"/>
                  <a:pt x="567" y="99"/>
                  <a:pt x="567" y="99"/>
                </a:cubicBezTo>
                <a:cubicBezTo>
                  <a:pt x="577" y="99"/>
                  <a:pt x="584" y="96"/>
                  <a:pt x="584" y="88"/>
                </a:cubicBezTo>
                <a:moveTo>
                  <a:pt x="266" y="118"/>
                </a:moveTo>
                <a:cubicBezTo>
                  <a:pt x="296" y="118"/>
                  <a:pt x="296" y="118"/>
                  <a:pt x="296" y="118"/>
                </a:cubicBezTo>
                <a:cubicBezTo>
                  <a:pt x="281" y="83"/>
                  <a:pt x="281" y="83"/>
                  <a:pt x="281" y="83"/>
                </a:cubicBezTo>
                <a:lnTo>
                  <a:pt x="266" y="118"/>
                </a:lnTo>
                <a:close/>
                <a:moveTo>
                  <a:pt x="305" y="138"/>
                </a:moveTo>
                <a:cubicBezTo>
                  <a:pt x="258" y="138"/>
                  <a:pt x="258" y="138"/>
                  <a:pt x="258" y="138"/>
                </a:cubicBezTo>
                <a:cubicBezTo>
                  <a:pt x="250" y="156"/>
                  <a:pt x="250" y="156"/>
                  <a:pt x="250" y="156"/>
                </a:cubicBezTo>
                <a:cubicBezTo>
                  <a:pt x="248" y="161"/>
                  <a:pt x="245" y="163"/>
                  <a:pt x="240" y="163"/>
                </a:cubicBezTo>
                <a:cubicBezTo>
                  <a:pt x="234" y="163"/>
                  <a:pt x="229" y="159"/>
                  <a:pt x="229" y="153"/>
                </a:cubicBezTo>
                <a:cubicBezTo>
                  <a:pt x="229" y="151"/>
                  <a:pt x="229" y="149"/>
                  <a:pt x="230" y="147"/>
                </a:cubicBezTo>
                <a:cubicBezTo>
                  <a:pt x="267" y="63"/>
                  <a:pt x="267" y="63"/>
                  <a:pt x="267" y="63"/>
                </a:cubicBezTo>
                <a:cubicBezTo>
                  <a:pt x="270" y="58"/>
                  <a:pt x="274" y="54"/>
                  <a:pt x="282" y="54"/>
                </a:cubicBezTo>
                <a:cubicBezTo>
                  <a:pt x="289" y="54"/>
                  <a:pt x="293" y="58"/>
                  <a:pt x="296" y="63"/>
                </a:cubicBezTo>
                <a:cubicBezTo>
                  <a:pt x="333" y="147"/>
                  <a:pt x="333" y="147"/>
                  <a:pt x="333" y="147"/>
                </a:cubicBezTo>
                <a:cubicBezTo>
                  <a:pt x="334" y="149"/>
                  <a:pt x="334" y="151"/>
                  <a:pt x="334" y="153"/>
                </a:cubicBezTo>
                <a:cubicBezTo>
                  <a:pt x="334" y="159"/>
                  <a:pt x="329" y="163"/>
                  <a:pt x="323" y="163"/>
                </a:cubicBezTo>
                <a:cubicBezTo>
                  <a:pt x="318" y="163"/>
                  <a:pt x="314" y="161"/>
                  <a:pt x="312" y="156"/>
                </a:cubicBezTo>
                <a:lnTo>
                  <a:pt x="305" y="138"/>
                </a:lnTo>
                <a:close/>
                <a:moveTo>
                  <a:pt x="1026" y="223"/>
                </a:moveTo>
                <a:cubicBezTo>
                  <a:pt x="1058" y="223"/>
                  <a:pt x="1071" y="209"/>
                  <a:pt x="1071" y="177"/>
                </a:cubicBezTo>
                <a:cubicBezTo>
                  <a:pt x="1071" y="46"/>
                  <a:pt x="1071" y="46"/>
                  <a:pt x="1071" y="46"/>
                </a:cubicBezTo>
                <a:cubicBezTo>
                  <a:pt x="1071" y="14"/>
                  <a:pt x="1058" y="0"/>
                  <a:pt x="1026" y="0"/>
                </a:cubicBezTo>
                <a:cubicBezTo>
                  <a:pt x="799" y="0"/>
                  <a:pt x="799" y="0"/>
                  <a:pt x="799" y="0"/>
                </a:cubicBezTo>
                <a:cubicBezTo>
                  <a:pt x="701" y="118"/>
                  <a:pt x="701" y="118"/>
                  <a:pt x="701" y="118"/>
                </a:cubicBezTo>
                <a:cubicBezTo>
                  <a:pt x="698" y="116"/>
                  <a:pt x="698" y="116"/>
                  <a:pt x="698" y="116"/>
                </a:cubicBezTo>
                <a:cubicBezTo>
                  <a:pt x="707" y="76"/>
                  <a:pt x="707" y="76"/>
                  <a:pt x="707" y="76"/>
                </a:cubicBezTo>
                <a:cubicBezTo>
                  <a:pt x="705" y="76"/>
                  <a:pt x="704" y="76"/>
                  <a:pt x="702" y="76"/>
                </a:cubicBezTo>
                <a:cubicBezTo>
                  <a:pt x="683" y="76"/>
                  <a:pt x="670" y="91"/>
                  <a:pt x="670" y="109"/>
                </a:cubicBezTo>
                <a:cubicBezTo>
                  <a:pt x="670" y="109"/>
                  <a:pt x="670" y="109"/>
                  <a:pt x="670" y="109"/>
                </a:cubicBezTo>
                <a:cubicBezTo>
                  <a:pt x="670" y="127"/>
                  <a:pt x="684" y="142"/>
                  <a:pt x="703" y="142"/>
                </a:cubicBezTo>
                <a:cubicBezTo>
                  <a:pt x="722" y="142"/>
                  <a:pt x="735" y="128"/>
                  <a:pt x="735" y="109"/>
                </a:cubicBezTo>
                <a:cubicBezTo>
                  <a:pt x="735" y="109"/>
                  <a:pt x="735" y="109"/>
                  <a:pt x="735" y="109"/>
                </a:cubicBezTo>
                <a:cubicBezTo>
                  <a:pt x="735" y="106"/>
                  <a:pt x="734" y="102"/>
                  <a:pt x="733" y="99"/>
                </a:cubicBezTo>
                <a:cubicBezTo>
                  <a:pt x="753" y="84"/>
                  <a:pt x="753" y="84"/>
                  <a:pt x="753" y="84"/>
                </a:cubicBezTo>
                <a:cubicBezTo>
                  <a:pt x="757" y="91"/>
                  <a:pt x="759" y="100"/>
                  <a:pt x="759" y="109"/>
                </a:cubicBezTo>
                <a:cubicBezTo>
                  <a:pt x="759" y="109"/>
                  <a:pt x="759" y="109"/>
                  <a:pt x="759" y="109"/>
                </a:cubicBezTo>
                <a:cubicBezTo>
                  <a:pt x="759" y="139"/>
                  <a:pt x="735" y="164"/>
                  <a:pt x="702" y="164"/>
                </a:cubicBezTo>
                <a:cubicBezTo>
                  <a:pt x="669" y="164"/>
                  <a:pt x="646" y="140"/>
                  <a:pt x="646" y="109"/>
                </a:cubicBezTo>
                <a:cubicBezTo>
                  <a:pt x="646" y="109"/>
                  <a:pt x="646" y="109"/>
                  <a:pt x="646" y="109"/>
                </a:cubicBezTo>
                <a:cubicBezTo>
                  <a:pt x="646" y="79"/>
                  <a:pt x="670" y="54"/>
                  <a:pt x="703" y="54"/>
                </a:cubicBezTo>
                <a:cubicBezTo>
                  <a:pt x="706" y="54"/>
                  <a:pt x="709" y="54"/>
                  <a:pt x="712" y="55"/>
                </a:cubicBezTo>
                <a:cubicBezTo>
                  <a:pt x="724" y="0"/>
                  <a:pt x="724" y="0"/>
                  <a:pt x="724" y="0"/>
                </a:cubicBezTo>
                <a:cubicBezTo>
                  <a:pt x="45" y="0"/>
                  <a:pt x="45" y="0"/>
                  <a:pt x="45" y="0"/>
                </a:cubicBezTo>
                <a:cubicBezTo>
                  <a:pt x="13" y="0"/>
                  <a:pt x="0" y="14"/>
                  <a:pt x="0" y="46"/>
                </a:cubicBezTo>
                <a:cubicBezTo>
                  <a:pt x="0" y="177"/>
                  <a:pt x="0" y="177"/>
                  <a:pt x="0" y="177"/>
                </a:cubicBezTo>
                <a:cubicBezTo>
                  <a:pt x="0" y="209"/>
                  <a:pt x="13" y="223"/>
                  <a:pt x="45" y="223"/>
                </a:cubicBezTo>
                <a:lnTo>
                  <a:pt x="1026" y="223"/>
                </a:lnTo>
                <a:close/>
                <a:moveTo>
                  <a:pt x="477" y="151"/>
                </a:moveTo>
                <a:cubicBezTo>
                  <a:pt x="477" y="159"/>
                  <a:pt x="472" y="163"/>
                  <a:pt x="465" y="163"/>
                </a:cubicBezTo>
                <a:cubicBezTo>
                  <a:pt x="458" y="163"/>
                  <a:pt x="453" y="159"/>
                  <a:pt x="453" y="151"/>
                </a:cubicBezTo>
                <a:cubicBezTo>
                  <a:pt x="453" y="98"/>
                  <a:pt x="453" y="98"/>
                  <a:pt x="453" y="98"/>
                </a:cubicBezTo>
                <a:cubicBezTo>
                  <a:pt x="433" y="130"/>
                  <a:pt x="433" y="130"/>
                  <a:pt x="433" y="130"/>
                </a:cubicBezTo>
                <a:cubicBezTo>
                  <a:pt x="431" y="134"/>
                  <a:pt x="428" y="136"/>
                  <a:pt x="423" y="136"/>
                </a:cubicBezTo>
                <a:cubicBezTo>
                  <a:pt x="419" y="136"/>
                  <a:pt x="416" y="134"/>
                  <a:pt x="413" y="130"/>
                </a:cubicBezTo>
                <a:cubicBezTo>
                  <a:pt x="393" y="99"/>
                  <a:pt x="393" y="99"/>
                  <a:pt x="393" y="99"/>
                </a:cubicBezTo>
                <a:cubicBezTo>
                  <a:pt x="393" y="151"/>
                  <a:pt x="393" y="151"/>
                  <a:pt x="393" y="151"/>
                </a:cubicBezTo>
                <a:cubicBezTo>
                  <a:pt x="393" y="159"/>
                  <a:pt x="388" y="163"/>
                  <a:pt x="382" y="163"/>
                </a:cubicBezTo>
                <a:cubicBezTo>
                  <a:pt x="375" y="163"/>
                  <a:pt x="370" y="159"/>
                  <a:pt x="370" y="151"/>
                </a:cubicBezTo>
                <a:cubicBezTo>
                  <a:pt x="370" y="66"/>
                  <a:pt x="370" y="66"/>
                  <a:pt x="370" y="66"/>
                </a:cubicBezTo>
                <a:cubicBezTo>
                  <a:pt x="370" y="59"/>
                  <a:pt x="377" y="55"/>
                  <a:pt x="383" y="55"/>
                </a:cubicBezTo>
                <a:cubicBezTo>
                  <a:pt x="389" y="55"/>
                  <a:pt x="393" y="57"/>
                  <a:pt x="396" y="62"/>
                </a:cubicBezTo>
                <a:cubicBezTo>
                  <a:pt x="424" y="107"/>
                  <a:pt x="424" y="107"/>
                  <a:pt x="424" y="107"/>
                </a:cubicBezTo>
                <a:cubicBezTo>
                  <a:pt x="451" y="62"/>
                  <a:pt x="451" y="62"/>
                  <a:pt x="451" y="62"/>
                </a:cubicBezTo>
                <a:cubicBezTo>
                  <a:pt x="454" y="57"/>
                  <a:pt x="458" y="55"/>
                  <a:pt x="464" y="55"/>
                </a:cubicBezTo>
                <a:cubicBezTo>
                  <a:pt x="470" y="55"/>
                  <a:pt x="477" y="59"/>
                  <a:pt x="477" y="66"/>
                </a:cubicBezTo>
                <a:lnTo>
                  <a:pt x="477" y="151"/>
                </a:lnTo>
                <a:close/>
                <a:moveTo>
                  <a:pt x="572" y="56"/>
                </a:moveTo>
                <a:cubicBezTo>
                  <a:pt x="584" y="56"/>
                  <a:pt x="594" y="59"/>
                  <a:pt x="600" y="65"/>
                </a:cubicBezTo>
                <a:cubicBezTo>
                  <a:pt x="605" y="70"/>
                  <a:pt x="607" y="76"/>
                  <a:pt x="607" y="83"/>
                </a:cubicBezTo>
                <a:cubicBezTo>
                  <a:pt x="607" y="96"/>
                  <a:pt x="601" y="102"/>
                  <a:pt x="593" y="107"/>
                </a:cubicBezTo>
                <a:cubicBezTo>
                  <a:pt x="605" y="111"/>
                  <a:pt x="613" y="118"/>
                  <a:pt x="613" y="133"/>
                </a:cubicBezTo>
                <a:cubicBezTo>
                  <a:pt x="613" y="153"/>
                  <a:pt x="597" y="162"/>
                  <a:pt x="573" y="162"/>
                </a:cubicBezTo>
                <a:cubicBezTo>
                  <a:pt x="534" y="162"/>
                  <a:pt x="534" y="162"/>
                  <a:pt x="534" y="162"/>
                </a:cubicBezTo>
                <a:cubicBezTo>
                  <a:pt x="527" y="162"/>
                  <a:pt x="522" y="158"/>
                  <a:pt x="522" y="150"/>
                </a:cubicBezTo>
                <a:cubicBezTo>
                  <a:pt x="522" y="68"/>
                  <a:pt x="522" y="68"/>
                  <a:pt x="522" y="68"/>
                </a:cubicBezTo>
                <a:cubicBezTo>
                  <a:pt x="522" y="60"/>
                  <a:pt x="527" y="56"/>
                  <a:pt x="534" y="56"/>
                </a:cubicBezTo>
                <a:lnTo>
                  <a:pt x="572" y="56"/>
                </a:lnTo>
                <a:close/>
                <a:moveTo>
                  <a:pt x="108" y="68"/>
                </a:moveTo>
                <a:cubicBezTo>
                  <a:pt x="108" y="60"/>
                  <a:pt x="113" y="56"/>
                  <a:pt x="120" y="56"/>
                </a:cubicBezTo>
                <a:cubicBezTo>
                  <a:pt x="157" y="56"/>
                  <a:pt x="157" y="56"/>
                  <a:pt x="157" y="56"/>
                </a:cubicBezTo>
                <a:cubicBezTo>
                  <a:pt x="171" y="56"/>
                  <a:pt x="181" y="60"/>
                  <a:pt x="188" y="67"/>
                </a:cubicBezTo>
                <a:cubicBezTo>
                  <a:pt x="194" y="73"/>
                  <a:pt x="197" y="81"/>
                  <a:pt x="197" y="91"/>
                </a:cubicBezTo>
                <a:cubicBezTo>
                  <a:pt x="197" y="91"/>
                  <a:pt x="197" y="91"/>
                  <a:pt x="197" y="91"/>
                </a:cubicBezTo>
                <a:cubicBezTo>
                  <a:pt x="197" y="108"/>
                  <a:pt x="189" y="118"/>
                  <a:pt x="176" y="124"/>
                </a:cubicBezTo>
                <a:cubicBezTo>
                  <a:pt x="192" y="143"/>
                  <a:pt x="192" y="143"/>
                  <a:pt x="192" y="143"/>
                </a:cubicBezTo>
                <a:cubicBezTo>
                  <a:pt x="194" y="146"/>
                  <a:pt x="196" y="148"/>
                  <a:pt x="196" y="152"/>
                </a:cubicBezTo>
                <a:cubicBezTo>
                  <a:pt x="196" y="158"/>
                  <a:pt x="190" y="163"/>
                  <a:pt x="184" y="163"/>
                </a:cubicBezTo>
                <a:cubicBezTo>
                  <a:pt x="179" y="163"/>
                  <a:pt x="176" y="161"/>
                  <a:pt x="173" y="157"/>
                </a:cubicBezTo>
                <a:cubicBezTo>
                  <a:pt x="150" y="128"/>
                  <a:pt x="150" y="128"/>
                  <a:pt x="150" y="128"/>
                </a:cubicBezTo>
                <a:cubicBezTo>
                  <a:pt x="132" y="128"/>
                  <a:pt x="132" y="128"/>
                  <a:pt x="132" y="128"/>
                </a:cubicBezTo>
                <a:cubicBezTo>
                  <a:pt x="132" y="151"/>
                  <a:pt x="132" y="151"/>
                  <a:pt x="132" y="151"/>
                </a:cubicBezTo>
                <a:cubicBezTo>
                  <a:pt x="132" y="159"/>
                  <a:pt x="127" y="163"/>
                  <a:pt x="120" y="163"/>
                </a:cubicBezTo>
                <a:cubicBezTo>
                  <a:pt x="113" y="163"/>
                  <a:pt x="108" y="159"/>
                  <a:pt x="108" y="151"/>
                </a:cubicBezTo>
                <a:lnTo>
                  <a:pt x="108" y="68"/>
                </a:lnTo>
                <a:close/>
                <a:moveTo>
                  <a:pt x="811" y="162"/>
                </a:moveTo>
                <a:cubicBezTo>
                  <a:pt x="804" y="162"/>
                  <a:pt x="799" y="158"/>
                  <a:pt x="799" y="150"/>
                </a:cubicBezTo>
                <a:cubicBezTo>
                  <a:pt x="799" y="67"/>
                  <a:pt x="799" y="67"/>
                  <a:pt x="799" y="67"/>
                </a:cubicBezTo>
                <a:cubicBezTo>
                  <a:pt x="799" y="59"/>
                  <a:pt x="804" y="55"/>
                  <a:pt x="811" y="55"/>
                </a:cubicBezTo>
                <a:cubicBezTo>
                  <a:pt x="818" y="55"/>
                  <a:pt x="823" y="59"/>
                  <a:pt x="823" y="67"/>
                </a:cubicBezTo>
                <a:cubicBezTo>
                  <a:pt x="823" y="141"/>
                  <a:pt x="823" y="141"/>
                  <a:pt x="823" y="141"/>
                </a:cubicBezTo>
                <a:cubicBezTo>
                  <a:pt x="866" y="141"/>
                  <a:pt x="866" y="141"/>
                  <a:pt x="866" y="141"/>
                </a:cubicBezTo>
                <a:cubicBezTo>
                  <a:pt x="872" y="141"/>
                  <a:pt x="877" y="145"/>
                  <a:pt x="877" y="152"/>
                </a:cubicBezTo>
                <a:cubicBezTo>
                  <a:pt x="877" y="158"/>
                  <a:pt x="872" y="162"/>
                  <a:pt x="866" y="162"/>
                </a:cubicBezTo>
                <a:lnTo>
                  <a:pt x="811" y="162"/>
                </a:lnTo>
                <a:close/>
                <a:moveTo>
                  <a:pt x="919" y="162"/>
                </a:moveTo>
                <a:cubicBezTo>
                  <a:pt x="913" y="162"/>
                  <a:pt x="908" y="158"/>
                  <a:pt x="908" y="150"/>
                </a:cubicBezTo>
                <a:cubicBezTo>
                  <a:pt x="908" y="67"/>
                  <a:pt x="908" y="67"/>
                  <a:pt x="908" y="67"/>
                </a:cubicBezTo>
                <a:cubicBezTo>
                  <a:pt x="908" y="59"/>
                  <a:pt x="913" y="55"/>
                  <a:pt x="919" y="55"/>
                </a:cubicBezTo>
                <a:cubicBezTo>
                  <a:pt x="926" y="55"/>
                  <a:pt x="931" y="59"/>
                  <a:pt x="931" y="67"/>
                </a:cubicBezTo>
                <a:cubicBezTo>
                  <a:pt x="931" y="141"/>
                  <a:pt x="931" y="141"/>
                  <a:pt x="931" y="141"/>
                </a:cubicBezTo>
                <a:cubicBezTo>
                  <a:pt x="975" y="141"/>
                  <a:pt x="975" y="141"/>
                  <a:pt x="975" y="141"/>
                </a:cubicBezTo>
                <a:cubicBezTo>
                  <a:pt x="981" y="141"/>
                  <a:pt x="985" y="145"/>
                  <a:pt x="985" y="152"/>
                </a:cubicBezTo>
                <a:cubicBezTo>
                  <a:pt x="985" y="158"/>
                  <a:pt x="981" y="162"/>
                  <a:pt x="975" y="162"/>
                </a:cubicBezTo>
                <a:lnTo>
                  <a:pt x="919"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Footer Placeholder 4">
            <a:extLst>
              <a:ext uri="{FF2B5EF4-FFF2-40B4-BE49-F238E27FC236}">
                <a16:creationId xmlns:a16="http://schemas.microsoft.com/office/drawing/2014/main" xmlns="" id="{8EE38BD6-B0DE-4974-8C0E-549D4DF8AD81}"/>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bg1"/>
                </a:solidFill>
              </a:defRPr>
            </a:lvl1pPr>
          </a:lstStyle>
          <a:p>
            <a:pPr algn="r"/>
            <a:endParaRPr lang="en-GB" dirty="0"/>
          </a:p>
        </p:txBody>
      </p:sp>
      <p:sp>
        <p:nvSpPr>
          <p:cNvPr id="15" name="Date_DateCustomA">
            <a:extLst>
              <a:ext uri="{FF2B5EF4-FFF2-40B4-BE49-F238E27FC236}">
                <a16:creationId xmlns:a16="http://schemas.microsoft.com/office/drawing/2014/main" xmlns="" id="{4F117C74-452F-4005-AE59-9EDC236F06C4}"/>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bg1"/>
                </a:solidFill>
              </a:defRPr>
            </a:lvl1pPr>
          </a:lstStyle>
          <a:p>
            <a:pPr algn="r"/>
            <a:fld id="{39E358D6-2C07-4588-BB20-50FD0000CCEB}" type="datetime1">
              <a:rPr lang="en-GB" smtClean="0"/>
              <a:t>8/8/20</a:t>
            </a:fld>
            <a:endParaRPr lang="en-GB"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1076336" y="1699025"/>
            <a:ext cx="10255428" cy="1723948"/>
          </a:xfrm>
        </p:spPr>
        <p:txBody>
          <a:bodyPr/>
          <a:lstStyle>
            <a:lvl4pPr>
              <a:defRPr sz="1600" baseline="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638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9481839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1076336" y="1692339"/>
            <a:ext cx="5054515" cy="2319116"/>
          </a:xfrm>
        </p:spPr>
        <p:txBody>
          <a:bodyPr/>
          <a:lstStyle>
            <a:lvl4pPr>
              <a:defRPr sz="160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a:xfrm>
            <a:off x="6262608" y="1692339"/>
            <a:ext cx="5054515" cy="2325802"/>
          </a:xfrm>
        </p:spPr>
        <p:txBody>
          <a:bodyPr/>
          <a:lstStyle>
            <a:lvl4pPr>
              <a:defRPr sz="160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5959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reaker (B)">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xmlns="" id="{C666208A-F4F9-4299-9F9F-6881C4C08564}"/>
              </a:ext>
            </a:extLst>
          </p:cNvPr>
          <p:cNvSpPr/>
          <p:nvPr userDrawn="1"/>
        </p:nvSpPr>
        <p:spPr>
          <a:xfrm>
            <a:off x="0" y="0"/>
            <a:ext cx="12190413" cy="68595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sp>
        <p:nvSpPr>
          <p:cNvPr id="15" name="Title 1">
            <a:extLst>
              <a:ext uri="{FF2B5EF4-FFF2-40B4-BE49-F238E27FC236}">
                <a16:creationId xmlns:a16="http://schemas.microsoft.com/office/drawing/2014/main" xmlns="" id="{07DF7DBE-6CC3-4F9E-A396-E82820B89EC7}"/>
              </a:ext>
            </a:extLst>
          </p:cNvPr>
          <p:cNvSpPr>
            <a:spLocks noGrp="1"/>
          </p:cNvSpPr>
          <p:nvPr>
            <p:ph type="title" hasCustomPrompt="1"/>
          </p:nvPr>
        </p:nvSpPr>
        <p:spPr>
          <a:xfrm>
            <a:off x="798514" y="452543"/>
            <a:ext cx="4886324" cy="5255844"/>
          </a:xfrm>
        </p:spPr>
        <p:txBody>
          <a:bodyPr/>
          <a:lstStyle>
            <a:lvl1pPr>
              <a:defRPr>
                <a:solidFill>
                  <a:schemeClr val="bg1"/>
                </a:solidFill>
              </a:defRPr>
            </a:lvl1pPr>
          </a:lstStyle>
          <a:p>
            <a:r>
              <a:rPr lang="en-GB" dirty="0"/>
              <a:t>Breaker text</a:t>
            </a:r>
          </a:p>
        </p:txBody>
      </p:sp>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1421AFA-3AE7-4CEA-BC9B-447859BED57B}" type="slidenum">
              <a:rPr lang="en-GB" smtClean="0"/>
              <a:pPr/>
              <a:t>‹#›</a:t>
            </a:fld>
            <a:endParaRPr lang="en-GB" dirty="0"/>
          </a:p>
        </p:txBody>
      </p:sp>
      <p:sp>
        <p:nvSpPr>
          <p:cNvPr id="14" name="Freeform 5">
            <a:extLst>
              <a:ext uri="{FF2B5EF4-FFF2-40B4-BE49-F238E27FC236}">
                <a16:creationId xmlns:a16="http://schemas.microsoft.com/office/drawing/2014/main" xmlns="" id="{428454B1-AE1A-41EC-AD14-E0008864B561}"/>
              </a:ext>
            </a:extLst>
          </p:cNvPr>
          <p:cNvSpPr>
            <a:spLocks noEditPoints="1"/>
          </p:cNvSpPr>
          <p:nvPr userDrawn="1"/>
        </p:nvSpPr>
        <p:spPr bwMode="auto">
          <a:xfrm>
            <a:off x="798513" y="6159600"/>
            <a:ext cx="1219200" cy="257174"/>
          </a:xfrm>
          <a:custGeom>
            <a:avLst/>
            <a:gdLst>
              <a:gd name="T0" fmla="*/ 545 w 1071"/>
              <a:gd name="T1" fmla="*/ 142 h 223"/>
              <a:gd name="T2" fmla="*/ 572 w 1071"/>
              <a:gd name="T3" fmla="*/ 118 h 223"/>
              <a:gd name="T4" fmla="*/ 132 w 1071"/>
              <a:gd name="T5" fmla="*/ 108 h 223"/>
              <a:gd name="T6" fmla="*/ 173 w 1071"/>
              <a:gd name="T7" fmla="*/ 92 h 223"/>
              <a:gd name="T8" fmla="*/ 568 w 1071"/>
              <a:gd name="T9" fmla="*/ 76 h 223"/>
              <a:gd name="T10" fmla="*/ 567 w 1071"/>
              <a:gd name="T11" fmla="*/ 99 h 223"/>
              <a:gd name="T12" fmla="*/ 296 w 1071"/>
              <a:gd name="T13" fmla="*/ 118 h 223"/>
              <a:gd name="T14" fmla="*/ 305 w 1071"/>
              <a:gd name="T15" fmla="*/ 138 h 223"/>
              <a:gd name="T16" fmla="*/ 240 w 1071"/>
              <a:gd name="T17" fmla="*/ 163 h 223"/>
              <a:gd name="T18" fmla="*/ 267 w 1071"/>
              <a:gd name="T19" fmla="*/ 63 h 223"/>
              <a:gd name="T20" fmla="*/ 333 w 1071"/>
              <a:gd name="T21" fmla="*/ 147 h 223"/>
              <a:gd name="T22" fmla="*/ 312 w 1071"/>
              <a:gd name="T23" fmla="*/ 156 h 223"/>
              <a:gd name="T24" fmla="*/ 1071 w 1071"/>
              <a:gd name="T25" fmla="*/ 177 h 223"/>
              <a:gd name="T26" fmla="*/ 799 w 1071"/>
              <a:gd name="T27" fmla="*/ 0 h 223"/>
              <a:gd name="T28" fmla="*/ 707 w 1071"/>
              <a:gd name="T29" fmla="*/ 76 h 223"/>
              <a:gd name="T30" fmla="*/ 670 w 1071"/>
              <a:gd name="T31" fmla="*/ 109 h 223"/>
              <a:gd name="T32" fmla="*/ 735 w 1071"/>
              <a:gd name="T33" fmla="*/ 109 h 223"/>
              <a:gd name="T34" fmla="*/ 759 w 1071"/>
              <a:gd name="T35" fmla="*/ 109 h 223"/>
              <a:gd name="T36" fmla="*/ 646 w 1071"/>
              <a:gd name="T37" fmla="*/ 109 h 223"/>
              <a:gd name="T38" fmla="*/ 712 w 1071"/>
              <a:gd name="T39" fmla="*/ 55 h 223"/>
              <a:gd name="T40" fmla="*/ 0 w 1071"/>
              <a:gd name="T41" fmla="*/ 46 h 223"/>
              <a:gd name="T42" fmla="*/ 1026 w 1071"/>
              <a:gd name="T43" fmla="*/ 223 h 223"/>
              <a:gd name="T44" fmla="*/ 453 w 1071"/>
              <a:gd name="T45" fmla="*/ 151 h 223"/>
              <a:gd name="T46" fmla="*/ 423 w 1071"/>
              <a:gd name="T47" fmla="*/ 136 h 223"/>
              <a:gd name="T48" fmla="*/ 393 w 1071"/>
              <a:gd name="T49" fmla="*/ 151 h 223"/>
              <a:gd name="T50" fmla="*/ 370 w 1071"/>
              <a:gd name="T51" fmla="*/ 66 h 223"/>
              <a:gd name="T52" fmla="*/ 424 w 1071"/>
              <a:gd name="T53" fmla="*/ 107 h 223"/>
              <a:gd name="T54" fmla="*/ 477 w 1071"/>
              <a:gd name="T55" fmla="*/ 66 h 223"/>
              <a:gd name="T56" fmla="*/ 600 w 1071"/>
              <a:gd name="T57" fmla="*/ 65 h 223"/>
              <a:gd name="T58" fmla="*/ 613 w 1071"/>
              <a:gd name="T59" fmla="*/ 133 h 223"/>
              <a:gd name="T60" fmla="*/ 522 w 1071"/>
              <a:gd name="T61" fmla="*/ 150 h 223"/>
              <a:gd name="T62" fmla="*/ 572 w 1071"/>
              <a:gd name="T63" fmla="*/ 56 h 223"/>
              <a:gd name="T64" fmla="*/ 157 w 1071"/>
              <a:gd name="T65" fmla="*/ 56 h 223"/>
              <a:gd name="T66" fmla="*/ 197 w 1071"/>
              <a:gd name="T67" fmla="*/ 91 h 223"/>
              <a:gd name="T68" fmla="*/ 196 w 1071"/>
              <a:gd name="T69" fmla="*/ 152 h 223"/>
              <a:gd name="T70" fmla="*/ 150 w 1071"/>
              <a:gd name="T71" fmla="*/ 128 h 223"/>
              <a:gd name="T72" fmla="*/ 120 w 1071"/>
              <a:gd name="T73" fmla="*/ 163 h 223"/>
              <a:gd name="T74" fmla="*/ 811 w 1071"/>
              <a:gd name="T75" fmla="*/ 162 h 223"/>
              <a:gd name="T76" fmla="*/ 811 w 1071"/>
              <a:gd name="T77" fmla="*/ 55 h 223"/>
              <a:gd name="T78" fmla="*/ 866 w 1071"/>
              <a:gd name="T79" fmla="*/ 141 h 223"/>
              <a:gd name="T80" fmla="*/ 811 w 1071"/>
              <a:gd name="T81" fmla="*/ 162 h 223"/>
              <a:gd name="T82" fmla="*/ 908 w 1071"/>
              <a:gd name="T83" fmla="*/ 67 h 223"/>
              <a:gd name="T84" fmla="*/ 931 w 1071"/>
              <a:gd name="T85" fmla="*/ 141 h 223"/>
              <a:gd name="T86" fmla="*/ 975 w 1071"/>
              <a:gd name="T87"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223">
                <a:moveTo>
                  <a:pt x="572" y="118"/>
                </a:moveTo>
                <a:cubicBezTo>
                  <a:pt x="545" y="118"/>
                  <a:pt x="545" y="118"/>
                  <a:pt x="545" y="118"/>
                </a:cubicBezTo>
                <a:cubicBezTo>
                  <a:pt x="545" y="142"/>
                  <a:pt x="545" y="142"/>
                  <a:pt x="545" y="142"/>
                </a:cubicBezTo>
                <a:cubicBezTo>
                  <a:pt x="573" y="142"/>
                  <a:pt x="573" y="142"/>
                  <a:pt x="573" y="142"/>
                </a:cubicBezTo>
                <a:cubicBezTo>
                  <a:pt x="583" y="142"/>
                  <a:pt x="590" y="138"/>
                  <a:pt x="590" y="130"/>
                </a:cubicBezTo>
                <a:cubicBezTo>
                  <a:pt x="590" y="123"/>
                  <a:pt x="584" y="118"/>
                  <a:pt x="572" y="118"/>
                </a:cubicBezTo>
                <a:moveTo>
                  <a:pt x="155" y="77"/>
                </a:moveTo>
                <a:cubicBezTo>
                  <a:pt x="132" y="77"/>
                  <a:pt x="132" y="77"/>
                  <a:pt x="132" y="77"/>
                </a:cubicBezTo>
                <a:cubicBezTo>
                  <a:pt x="132" y="108"/>
                  <a:pt x="132" y="108"/>
                  <a:pt x="132" y="108"/>
                </a:cubicBezTo>
                <a:cubicBezTo>
                  <a:pt x="155" y="108"/>
                  <a:pt x="155" y="108"/>
                  <a:pt x="155" y="108"/>
                </a:cubicBezTo>
                <a:cubicBezTo>
                  <a:pt x="167" y="108"/>
                  <a:pt x="173" y="101"/>
                  <a:pt x="173" y="92"/>
                </a:cubicBezTo>
                <a:cubicBezTo>
                  <a:pt x="173" y="92"/>
                  <a:pt x="173" y="92"/>
                  <a:pt x="173" y="92"/>
                </a:cubicBezTo>
                <a:cubicBezTo>
                  <a:pt x="173" y="82"/>
                  <a:pt x="166" y="77"/>
                  <a:pt x="155" y="77"/>
                </a:cubicBezTo>
                <a:moveTo>
                  <a:pt x="584" y="88"/>
                </a:moveTo>
                <a:cubicBezTo>
                  <a:pt x="584" y="80"/>
                  <a:pt x="578" y="76"/>
                  <a:pt x="568" y="76"/>
                </a:cubicBezTo>
                <a:cubicBezTo>
                  <a:pt x="545" y="76"/>
                  <a:pt x="545" y="76"/>
                  <a:pt x="545" y="76"/>
                </a:cubicBezTo>
                <a:cubicBezTo>
                  <a:pt x="545" y="99"/>
                  <a:pt x="545" y="99"/>
                  <a:pt x="545" y="99"/>
                </a:cubicBezTo>
                <a:cubicBezTo>
                  <a:pt x="567" y="99"/>
                  <a:pt x="567" y="99"/>
                  <a:pt x="567" y="99"/>
                </a:cubicBezTo>
                <a:cubicBezTo>
                  <a:pt x="577" y="99"/>
                  <a:pt x="584" y="96"/>
                  <a:pt x="584" y="88"/>
                </a:cubicBezTo>
                <a:moveTo>
                  <a:pt x="266" y="118"/>
                </a:moveTo>
                <a:cubicBezTo>
                  <a:pt x="296" y="118"/>
                  <a:pt x="296" y="118"/>
                  <a:pt x="296" y="118"/>
                </a:cubicBezTo>
                <a:cubicBezTo>
                  <a:pt x="281" y="83"/>
                  <a:pt x="281" y="83"/>
                  <a:pt x="281" y="83"/>
                </a:cubicBezTo>
                <a:lnTo>
                  <a:pt x="266" y="118"/>
                </a:lnTo>
                <a:close/>
                <a:moveTo>
                  <a:pt x="305" y="138"/>
                </a:moveTo>
                <a:cubicBezTo>
                  <a:pt x="258" y="138"/>
                  <a:pt x="258" y="138"/>
                  <a:pt x="258" y="138"/>
                </a:cubicBezTo>
                <a:cubicBezTo>
                  <a:pt x="250" y="156"/>
                  <a:pt x="250" y="156"/>
                  <a:pt x="250" y="156"/>
                </a:cubicBezTo>
                <a:cubicBezTo>
                  <a:pt x="248" y="161"/>
                  <a:pt x="245" y="163"/>
                  <a:pt x="240" y="163"/>
                </a:cubicBezTo>
                <a:cubicBezTo>
                  <a:pt x="234" y="163"/>
                  <a:pt x="229" y="159"/>
                  <a:pt x="229" y="153"/>
                </a:cubicBezTo>
                <a:cubicBezTo>
                  <a:pt x="229" y="151"/>
                  <a:pt x="229" y="149"/>
                  <a:pt x="230" y="147"/>
                </a:cubicBezTo>
                <a:cubicBezTo>
                  <a:pt x="267" y="63"/>
                  <a:pt x="267" y="63"/>
                  <a:pt x="267" y="63"/>
                </a:cubicBezTo>
                <a:cubicBezTo>
                  <a:pt x="270" y="58"/>
                  <a:pt x="274" y="54"/>
                  <a:pt x="282" y="54"/>
                </a:cubicBezTo>
                <a:cubicBezTo>
                  <a:pt x="289" y="54"/>
                  <a:pt x="293" y="58"/>
                  <a:pt x="296" y="63"/>
                </a:cubicBezTo>
                <a:cubicBezTo>
                  <a:pt x="333" y="147"/>
                  <a:pt x="333" y="147"/>
                  <a:pt x="333" y="147"/>
                </a:cubicBezTo>
                <a:cubicBezTo>
                  <a:pt x="334" y="149"/>
                  <a:pt x="334" y="151"/>
                  <a:pt x="334" y="153"/>
                </a:cubicBezTo>
                <a:cubicBezTo>
                  <a:pt x="334" y="159"/>
                  <a:pt x="329" y="163"/>
                  <a:pt x="323" y="163"/>
                </a:cubicBezTo>
                <a:cubicBezTo>
                  <a:pt x="318" y="163"/>
                  <a:pt x="314" y="161"/>
                  <a:pt x="312" y="156"/>
                </a:cubicBezTo>
                <a:lnTo>
                  <a:pt x="305" y="138"/>
                </a:lnTo>
                <a:close/>
                <a:moveTo>
                  <a:pt x="1026" y="223"/>
                </a:moveTo>
                <a:cubicBezTo>
                  <a:pt x="1058" y="223"/>
                  <a:pt x="1071" y="209"/>
                  <a:pt x="1071" y="177"/>
                </a:cubicBezTo>
                <a:cubicBezTo>
                  <a:pt x="1071" y="46"/>
                  <a:pt x="1071" y="46"/>
                  <a:pt x="1071" y="46"/>
                </a:cubicBezTo>
                <a:cubicBezTo>
                  <a:pt x="1071" y="14"/>
                  <a:pt x="1058" y="0"/>
                  <a:pt x="1026" y="0"/>
                </a:cubicBezTo>
                <a:cubicBezTo>
                  <a:pt x="799" y="0"/>
                  <a:pt x="799" y="0"/>
                  <a:pt x="799" y="0"/>
                </a:cubicBezTo>
                <a:cubicBezTo>
                  <a:pt x="701" y="118"/>
                  <a:pt x="701" y="118"/>
                  <a:pt x="701" y="118"/>
                </a:cubicBezTo>
                <a:cubicBezTo>
                  <a:pt x="698" y="116"/>
                  <a:pt x="698" y="116"/>
                  <a:pt x="698" y="116"/>
                </a:cubicBezTo>
                <a:cubicBezTo>
                  <a:pt x="707" y="76"/>
                  <a:pt x="707" y="76"/>
                  <a:pt x="707" y="76"/>
                </a:cubicBezTo>
                <a:cubicBezTo>
                  <a:pt x="705" y="76"/>
                  <a:pt x="704" y="76"/>
                  <a:pt x="702" y="76"/>
                </a:cubicBezTo>
                <a:cubicBezTo>
                  <a:pt x="683" y="76"/>
                  <a:pt x="670" y="91"/>
                  <a:pt x="670" y="109"/>
                </a:cubicBezTo>
                <a:cubicBezTo>
                  <a:pt x="670" y="109"/>
                  <a:pt x="670" y="109"/>
                  <a:pt x="670" y="109"/>
                </a:cubicBezTo>
                <a:cubicBezTo>
                  <a:pt x="670" y="127"/>
                  <a:pt x="684" y="142"/>
                  <a:pt x="703" y="142"/>
                </a:cubicBezTo>
                <a:cubicBezTo>
                  <a:pt x="722" y="142"/>
                  <a:pt x="735" y="128"/>
                  <a:pt x="735" y="109"/>
                </a:cubicBezTo>
                <a:cubicBezTo>
                  <a:pt x="735" y="109"/>
                  <a:pt x="735" y="109"/>
                  <a:pt x="735" y="109"/>
                </a:cubicBezTo>
                <a:cubicBezTo>
                  <a:pt x="735" y="106"/>
                  <a:pt x="734" y="102"/>
                  <a:pt x="733" y="99"/>
                </a:cubicBezTo>
                <a:cubicBezTo>
                  <a:pt x="753" y="84"/>
                  <a:pt x="753" y="84"/>
                  <a:pt x="753" y="84"/>
                </a:cubicBezTo>
                <a:cubicBezTo>
                  <a:pt x="757" y="91"/>
                  <a:pt x="759" y="100"/>
                  <a:pt x="759" y="109"/>
                </a:cubicBezTo>
                <a:cubicBezTo>
                  <a:pt x="759" y="109"/>
                  <a:pt x="759" y="109"/>
                  <a:pt x="759" y="109"/>
                </a:cubicBezTo>
                <a:cubicBezTo>
                  <a:pt x="759" y="139"/>
                  <a:pt x="735" y="164"/>
                  <a:pt x="702" y="164"/>
                </a:cubicBezTo>
                <a:cubicBezTo>
                  <a:pt x="669" y="164"/>
                  <a:pt x="646" y="140"/>
                  <a:pt x="646" y="109"/>
                </a:cubicBezTo>
                <a:cubicBezTo>
                  <a:pt x="646" y="109"/>
                  <a:pt x="646" y="109"/>
                  <a:pt x="646" y="109"/>
                </a:cubicBezTo>
                <a:cubicBezTo>
                  <a:pt x="646" y="79"/>
                  <a:pt x="670" y="54"/>
                  <a:pt x="703" y="54"/>
                </a:cubicBezTo>
                <a:cubicBezTo>
                  <a:pt x="706" y="54"/>
                  <a:pt x="709" y="54"/>
                  <a:pt x="712" y="55"/>
                </a:cubicBezTo>
                <a:cubicBezTo>
                  <a:pt x="724" y="0"/>
                  <a:pt x="724" y="0"/>
                  <a:pt x="724" y="0"/>
                </a:cubicBezTo>
                <a:cubicBezTo>
                  <a:pt x="45" y="0"/>
                  <a:pt x="45" y="0"/>
                  <a:pt x="45" y="0"/>
                </a:cubicBezTo>
                <a:cubicBezTo>
                  <a:pt x="13" y="0"/>
                  <a:pt x="0" y="14"/>
                  <a:pt x="0" y="46"/>
                </a:cubicBezTo>
                <a:cubicBezTo>
                  <a:pt x="0" y="177"/>
                  <a:pt x="0" y="177"/>
                  <a:pt x="0" y="177"/>
                </a:cubicBezTo>
                <a:cubicBezTo>
                  <a:pt x="0" y="209"/>
                  <a:pt x="13" y="223"/>
                  <a:pt x="45" y="223"/>
                </a:cubicBezTo>
                <a:lnTo>
                  <a:pt x="1026" y="223"/>
                </a:lnTo>
                <a:close/>
                <a:moveTo>
                  <a:pt x="477" y="151"/>
                </a:moveTo>
                <a:cubicBezTo>
                  <a:pt x="477" y="159"/>
                  <a:pt x="472" y="163"/>
                  <a:pt x="465" y="163"/>
                </a:cubicBezTo>
                <a:cubicBezTo>
                  <a:pt x="458" y="163"/>
                  <a:pt x="453" y="159"/>
                  <a:pt x="453" y="151"/>
                </a:cubicBezTo>
                <a:cubicBezTo>
                  <a:pt x="453" y="98"/>
                  <a:pt x="453" y="98"/>
                  <a:pt x="453" y="98"/>
                </a:cubicBezTo>
                <a:cubicBezTo>
                  <a:pt x="433" y="130"/>
                  <a:pt x="433" y="130"/>
                  <a:pt x="433" y="130"/>
                </a:cubicBezTo>
                <a:cubicBezTo>
                  <a:pt x="431" y="134"/>
                  <a:pt x="428" y="136"/>
                  <a:pt x="423" y="136"/>
                </a:cubicBezTo>
                <a:cubicBezTo>
                  <a:pt x="419" y="136"/>
                  <a:pt x="416" y="134"/>
                  <a:pt x="413" y="130"/>
                </a:cubicBezTo>
                <a:cubicBezTo>
                  <a:pt x="393" y="99"/>
                  <a:pt x="393" y="99"/>
                  <a:pt x="393" y="99"/>
                </a:cubicBezTo>
                <a:cubicBezTo>
                  <a:pt x="393" y="151"/>
                  <a:pt x="393" y="151"/>
                  <a:pt x="393" y="151"/>
                </a:cubicBezTo>
                <a:cubicBezTo>
                  <a:pt x="393" y="159"/>
                  <a:pt x="388" y="163"/>
                  <a:pt x="382" y="163"/>
                </a:cubicBezTo>
                <a:cubicBezTo>
                  <a:pt x="375" y="163"/>
                  <a:pt x="370" y="159"/>
                  <a:pt x="370" y="151"/>
                </a:cubicBezTo>
                <a:cubicBezTo>
                  <a:pt x="370" y="66"/>
                  <a:pt x="370" y="66"/>
                  <a:pt x="370" y="66"/>
                </a:cubicBezTo>
                <a:cubicBezTo>
                  <a:pt x="370" y="59"/>
                  <a:pt x="377" y="55"/>
                  <a:pt x="383" y="55"/>
                </a:cubicBezTo>
                <a:cubicBezTo>
                  <a:pt x="389" y="55"/>
                  <a:pt x="393" y="57"/>
                  <a:pt x="396" y="62"/>
                </a:cubicBezTo>
                <a:cubicBezTo>
                  <a:pt x="424" y="107"/>
                  <a:pt x="424" y="107"/>
                  <a:pt x="424" y="107"/>
                </a:cubicBezTo>
                <a:cubicBezTo>
                  <a:pt x="451" y="62"/>
                  <a:pt x="451" y="62"/>
                  <a:pt x="451" y="62"/>
                </a:cubicBezTo>
                <a:cubicBezTo>
                  <a:pt x="454" y="57"/>
                  <a:pt x="458" y="55"/>
                  <a:pt x="464" y="55"/>
                </a:cubicBezTo>
                <a:cubicBezTo>
                  <a:pt x="470" y="55"/>
                  <a:pt x="477" y="59"/>
                  <a:pt x="477" y="66"/>
                </a:cubicBezTo>
                <a:lnTo>
                  <a:pt x="477" y="151"/>
                </a:lnTo>
                <a:close/>
                <a:moveTo>
                  <a:pt x="572" y="56"/>
                </a:moveTo>
                <a:cubicBezTo>
                  <a:pt x="584" y="56"/>
                  <a:pt x="594" y="59"/>
                  <a:pt x="600" y="65"/>
                </a:cubicBezTo>
                <a:cubicBezTo>
                  <a:pt x="605" y="70"/>
                  <a:pt x="607" y="76"/>
                  <a:pt x="607" y="83"/>
                </a:cubicBezTo>
                <a:cubicBezTo>
                  <a:pt x="607" y="96"/>
                  <a:pt x="601" y="102"/>
                  <a:pt x="593" y="107"/>
                </a:cubicBezTo>
                <a:cubicBezTo>
                  <a:pt x="605" y="111"/>
                  <a:pt x="613" y="118"/>
                  <a:pt x="613" y="133"/>
                </a:cubicBezTo>
                <a:cubicBezTo>
                  <a:pt x="613" y="153"/>
                  <a:pt x="597" y="162"/>
                  <a:pt x="573" y="162"/>
                </a:cubicBezTo>
                <a:cubicBezTo>
                  <a:pt x="534" y="162"/>
                  <a:pt x="534" y="162"/>
                  <a:pt x="534" y="162"/>
                </a:cubicBezTo>
                <a:cubicBezTo>
                  <a:pt x="527" y="162"/>
                  <a:pt x="522" y="158"/>
                  <a:pt x="522" y="150"/>
                </a:cubicBezTo>
                <a:cubicBezTo>
                  <a:pt x="522" y="68"/>
                  <a:pt x="522" y="68"/>
                  <a:pt x="522" y="68"/>
                </a:cubicBezTo>
                <a:cubicBezTo>
                  <a:pt x="522" y="60"/>
                  <a:pt x="527" y="56"/>
                  <a:pt x="534" y="56"/>
                </a:cubicBezTo>
                <a:lnTo>
                  <a:pt x="572" y="56"/>
                </a:lnTo>
                <a:close/>
                <a:moveTo>
                  <a:pt x="108" y="68"/>
                </a:moveTo>
                <a:cubicBezTo>
                  <a:pt x="108" y="60"/>
                  <a:pt x="113" y="56"/>
                  <a:pt x="120" y="56"/>
                </a:cubicBezTo>
                <a:cubicBezTo>
                  <a:pt x="157" y="56"/>
                  <a:pt x="157" y="56"/>
                  <a:pt x="157" y="56"/>
                </a:cubicBezTo>
                <a:cubicBezTo>
                  <a:pt x="171" y="56"/>
                  <a:pt x="181" y="60"/>
                  <a:pt x="188" y="67"/>
                </a:cubicBezTo>
                <a:cubicBezTo>
                  <a:pt x="194" y="73"/>
                  <a:pt x="197" y="81"/>
                  <a:pt x="197" y="91"/>
                </a:cubicBezTo>
                <a:cubicBezTo>
                  <a:pt x="197" y="91"/>
                  <a:pt x="197" y="91"/>
                  <a:pt x="197" y="91"/>
                </a:cubicBezTo>
                <a:cubicBezTo>
                  <a:pt x="197" y="108"/>
                  <a:pt x="189" y="118"/>
                  <a:pt x="176" y="124"/>
                </a:cubicBezTo>
                <a:cubicBezTo>
                  <a:pt x="192" y="143"/>
                  <a:pt x="192" y="143"/>
                  <a:pt x="192" y="143"/>
                </a:cubicBezTo>
                <a:cubicBezTo>
                  <a:pt x="194" y="146"/>
                  <a:pt x="196" y="148"/>
                  <a:pt x="196" y="152"/>
                </a:cubicBezTo>
                <a:cubicBezTo>
                  <a:pt x="196" y="158"/>
                  <a:pt x="190" y="163"/>
                  <a:pt x="184" y="163"/>
                </a:cubicBezTo>
                <a:cubicBezTo>
                  <a:pt x="179" y="163"/>
                  <a:pt x="176" y="161"/>
                  <a:pt x="173" y="157"/>
                </a:cubicBezTo>
                <a:cubicBezTo>
                  <a:pt x="150" y="128"/>
                  <a:pt x="150" y="128"/>
                  <a:pt x="150" y="128"/>
                </a:cubicBezTo>
                <a:cubicBezTo>
                  <a:pt x="132" y="128"/>
                  <a:pt x="132" y="128"/>
                  <a:pt x="132" y="128"/>
                </a:cubicBezTo>
                <a:cubicBezTo>
                  <a:pt x="132" y="151"/>
                  <a:pt x="132" y="151"/>
                  <a:pt x="132" y="151"/>
                </a:cubicBezTo>
                <a:cubicBezTo>
                  <a:pt x="132" y="159"/>
                  <a:pt x="127" y="163"/>
                  <a:pt x="120" y="163"/>
                </a:cubicBezTo>
                <a:cubicBezTo>
                  <a:pt x="113" y="163"/>
                  <a:pt x="108" y="159"/>
                  <a:pt x="108" y="151"/>
                </a:cubicBezTo>
                <a:lnTo>
                  <a:pt x="108" y="68"/>
                </a:lnTo>
                <a:close/>
                <a:moveTo>
                  <a:pt x="811" y="162"/>
                </a:moveTo>
                <a:cubicBezTo>
                  <a:pt x="804" y="162"/>
                  <a:pt x="799" y="158"/>
                  <a:pt x="799" y="150"/>
                </a:cubicBezTo>
                <a:cubicBezTo>
                  <a:pt x="799" y="67"/>
                  <a:pt x="799" y="67"/>
                  <a:pt x="799" y="67"/>
                </a:cubicBezTo>
                <a:cubicBezTo>
                  <a:pt x="799" y="59"/>
                  <a:pt x="804" y="55"/>
                  <a:pt x="811" y="55"/>
                </a:cubicBezTo>
                <a:cubicBezTo>
                  <a:pt x="818" y="55"/>
                  <a:pt x="823" y="59"/>
                  <a:pt x="823" y="67"/>
                </a:cubicBezTo>
                <a:cubicBezTo>
                  <a:pt x="823" y="141"/>
                  <a:pt x="823" y="141"/>
                  <a:pt x="823" y="141"/>
                </a:cubicBezTo>
                <a:cubicBezTo>
                  <a:pt x="866" y="141"/>
                  <a:pt x="866" y="141"/>
                  <a:pt x="866" y="141"/>
                </a:cubicBezTo>
                <a:cubicBezTo>
                  <a:pt x="872" y="141"/>
                  <a:pt x="877" y="145"/>
                  <a:pt x="877" y="152"/>
                </a:cubicBezTo>
                <a:cubicBezTo>
                  <a:pt x="877" y="158"/>
                  <a:pt x="872" y="162"/>
                  <a:pt x="866" y="162"/>
                </a:cubicBezTo>
                <a:lnTo>
                  <a:pt x="811" y="162"/>
                </a:lnTo>
                <a:close/>
                <a:moveTo>
                  <a:pt x="919" y="162"/>
                </a:moveTo>
                <a:cubicBezTo>
                  <a:pt x="913" y="162"/>
                  <a:pt x="908" y="158"/>
                  <a:pt x="908" y="150"/>
                </a:cubicBezTo>
                <a:cubicBezTo>
                  <a:pt x="908" y="67"/>
                  <a:pt x="908" y="67"/>
                  <a:pt x="908" y="67"/>
                </a:cubicBezTo>
                <a:cubicBezTo>
                  <a:pt x="908" y="59"/>
                  <a:pt x="913" y="55"/>
                  <a:pt x="919" y="55"/>
                </a:cubicBezTo>
                <a:cubicBezTo>
                  <a:pt x="926" y="55"/>
                  <a:pt x="931" y="59"/>
                  <a:pt x="931" y="67"/>
                </a:cubicBezTo>
                <a:cubicBezTo>
                  <a:pt x="931" y="141"/>
                  <a:pt x="931" y="141"/>
                  <a:pt x="931" y="141"/>
                </a:cubicBezTo>
                <a:cubicBezTo>
                  <a:pt x="975" y="141"/>
                  <a:pt x="975" y="141"/>
                  <a:pt x="975" y="141"/>
                </a:cubicBezTo>
                <a:cubicBezTo>
                  <a:pt x="981" y="141"/>
                  <a:pt x="985" y="145"/>
                  <a:pt x="985" y="152"/>
                </a:cubicBezTo>
                <a:cubicBezTo>
                  <a:pt x="985" y="158"/>
                  <a:pt x="981" y="162"/>
                  <a:pt x="975" y="162"/>
                </a:cubicBezTo>
                <a:lnTo>
                  <a:pt x="919"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1" name="Footer Placeholder 4">
            <a:extLst>
              <a:ext uri="{FF2B5EF4-FFF2-40B4-BE49-F238E27FC236}">
                <a16:creationId xmlns:a16="http://schemas.microsoft.com/office/drawing/2014/main" xmlns="" id="{7AE25691-DC33-4C04-AF2A-3DEFF887BB00}"/>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bg1"/>
                </a:solidFill>
              </a:defRPr>
            </a:lvl1pPr>
          </a:lstStyle>
          <a:p>
            <a:pPr algn="r"/>
            <a:endParaRPr lang="en-GB" dirty="0"/>
          </a:p>
        </p:txBody>
      </p:sp>
      <p:sp>
        <p:nvSpPr>
          <p:cNvPr id="17" name="Date_DateCustomA">
            <a:extLst>
              <a:ext uri="{FF2B5EF4-FFF2-40B4-BE49-F238E27FC236}">
                <a16:creationId xmlns:a16="http://schemas.microsoft.com/office/drawing/2014/main" xmlns="" id="{F99201D3-72C4-4206-8970-FC1ACB025C0A}"/>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bg1"/>
                </a:solidFill>
              </a:defRPr>
            </a:lvl1pPr>
          </a:lstStyle>
          <a:p>
            <a:pPr algn="r"/>
            <a:fld id="{E6892AED-DD77-42C7-BB42-12F75B7E66E8}" type="datetime1">
              <a:rPr lang="en-GB" smtClean="0"/>
              <a:t>8/8/20</a:t>
            </a:fld>
            <a:endParaRPr lang="en-GB" dirty="0"/>
          </a:p>
        </p:txBody>
      </p:sp>
    </p:spTree>
    <p:extLst>
      <p:ext uri="{BB962C8B-B14F-4D97-AF65-F5344CB8AC3E}">
        <p14:creationId xmlns:p14="http://schemas.microsoft.com/office/powerpoint/2010/main" val="209027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1" name="Background">
            <a:extLst>
              <a:ext uri="{FF2B5EF4-FFF2-40B4-BE49-F238E27FC236}">
                <a16:creationId xmlns:a16="http://schemas.microsoft.com/office/drawing/2014/main" xmlns="" id="{1C52AC6E-7F31-46F0-897C-8CA895D525E5}"/>
              </a:ext>
            </a:extLst>
          </p:cNvPr>
          <p:cNvSpPr/>
          <p:nvPr userDrawn="1"/>
        </p:nvSpPr>
        <p:spPr>
          <a:xfrm>
            <a:off x="0" y="0"/>
            <a:ext cx="12190413" cy="68595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GB" noProof="0" dirty="0"/>
          </a:p>
        </p:txBody>
      </p:sp>
      <p:sp>
        <p:nvSpPr>
          <p:cNvPr id="10" name="Title 3">
            <a:extLst>
              <a:ext uri="{FF2B5EF4-FFF2-40B4-BE49-F238E27FC236}">
                <a16:creationId xmlns:a16="http://schemas.microsoft.com/office/drawing/2014/main" xmlns="" id="{12A0CAF9-565B-4643-8539-61D9B882A512}"/>
              </a:ext>
            </a:extLst>
          </p:cNvPr>
          <p:cNvSpPr>
            <a:spLocks noGrp="1"/>
          </p:cNvSpPr>
          <p:nvPr>
            <p:ph type="title"/>
          </p:nvPr>
        </p:nvSpPr>
        <p:spPr>
          <a:xfrm>
            <a:off x="798514" y="453600"/>
            <a:ext cx="10588624" cy="748800"/>
          </a:xfrm>
        </p:spPr>
        <p:txBody>
          <a:bodyPr/>
          <a:lstStyle>
            <a:lvl1pPr>
              <a:defRPr>
                <a:solidFill>
                  <a:schemeClr val="bg1"/>
                </a:solidFill>
              </a:defRPr>
            </a:lvl1pPr>
          </a:lstStyle>
          <a:p>
            <a:r>
              <a:rPr lang="en-US"/>
              <a:t>Click to edit Master title style</a:t>
            </a:r>
            <a:endParaRPr lang="en-GB" dirty="0"/>
          </a:p>
        </p:txBody>
      </p:sp>
      <p:sp>
        <p:nvSpPr>
          <p:cNvPr id="5" name="Text Placeholder 4">
            <a:extLst>
              <a:ext uri="{FF2B5EF4-FFF2-40B4-BE49-F238E27FC236}">
                <a16:creationId xmlns:a16="http://schemas.microsoft.com/office/drawing/2014/main" xmlns="" id="{86D6618B-DF84-4E96-B2FD-7B59D5717CEB}"/>
              </a:ext>
            </a:extLst>
          </p:cNvPr>
          <p:cNvSpPr>
            <a:spLocks noGrp="1"/>
          </p:cNvSpPr>
          <p:nvPr>
            <p:ph type="body" sz="quarter" idx="13" hasCustomPrompt="1"/>
          </p:nvPr>
        </p:nvSpPr>
        <p:spPr>
          <a:xfrm>
            <a:off x="798513" y="1633538"/>
            <a:ext cx="10588625" cy="4087812"/>
          </a:xfrm>
        </p:spPr>
        <p:txBody>
          <a:bodyPr/>
          <a:lstStyle>
            <a:lvl1pPr marL="361950" indent="-361950">
              <a:buFont typeface="+mj-lt"/>
              <a:buAutoNum type="arabicPeriod"/>
              <a:defRPr sz="1400" b="1" cap="all" baseline="0">
                <a:solidFill>
                  <a:schemeClr val="bg1"/>
                </a:solidFill>
              </a:defRPr>
            </a:lvl1pPr>
            <a:lvl2pPr marL="627063" indent="-265113">
              <a:defRPr sz="1400" b="1" cap="all" baseline="0">
                <a:solidFill>
                  <a:schemeClr val="bg1"/>
                </a:solidFill>
              </a:defRPr>
            </a:lvl2pPr>
            <a:lvl3pPr>
              <a:defRPr b="1" cap="all" baseline="0">
                <a:solidFill>
                  <a:schemeClr val="bg1"/>
                </a:solidFill>
              </a:defRPr>
            </a:lvl3pPr>
            <a:lvl4pPr>
              <a:defRPr b="1" cap="all" baseline="0">
                <a:solidFill>
                  <a:schemeClr val="bg1"/>
                </a:solidFill>
              </a:defRPr>
            </a:lvl4pPr>
            <a:lvl5pPr>
              <a:defRPr b="1" cap="all" baseline="0">
                <a:solidFill>
                  <a:schemeClr val="bg1"/>
                </a:solidFill>
              </a:defRPr>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2" name="SD_FLD_DocumentDate"/>
          <p:cNvSpPr txBox="1"/>
          <p:nvPr userDrawn="1"/>
        </p:nvSpPr>
        <p:spPr bwMode="auto">
          <a:xfrm>
            <a:off x="6092207" y="6281954"/>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13" name="SD_FLD_Name"/>
          <p:cNvSpPr txBox="1"/>
          <p:nvPr userDrawn="1"/>
        </p:nvSpPr>
        <p:spPr bwMode="auto">
          <a:xfrm>
            <a:off x="6092207" y="6129519"/>
            <a:ext cx="5260115" cy="158437"/>
          </a:xfrm>
          <a:prstGeom prst="rect">
            <a:avLst/>
          </a:prstGeom>
          <a:noFill/>
          <a:ln w="9525">
            <a:noFill/>
            <a:miter lim="800000"/>
            <a:headEnd/>
            <a:tailEnd/>
          </a:ln>
          <a:effectLst/>
        </p:spPr>
        <p:txBody>
          <a:bodyPr vert="horz" wrap="square" lIns="35999" tIns="0" rIns="0" bIns="0" numCol="1" rtlCol="0" anchor="ctr" anchorCtr="0" compatLnSpc="1">
            <a:prstTxWarp prst="textNoShape">
              <a:avLst/>
            </a:prstTxWarp>
            <a:noAutofit/>
          </a:bodyPr>
          <a:lstStyle/>
          <a:p>
            <a:pPr marL="0" marR="0" indent="0" algn="r" defTabSz="457189" rtl="0" eaLnBrk="0" fontAlgn="base" latinLnBrk="0" hangingPunct="0">
              <a:lnSpc>
                <a:spcPct val="100000"/>
              </a:lnSpc>
              <a:spcBef>
                <a:spcPts val="480"/>
              </a:spcBef>
              <a:spcAft>
                <a:spcPts val="0"/>
              </a:spcAft>
              <a:buClrTx/>
              <a:buSzTx/>
              <a:tabLst/>
            </a:pPr>
            <a:endParaRPr kumimoji="0" lang="en-GB" sz="800" b="0" i="0" u="none" strike="noStrike" kern="1200" cap="all" spc="0" normalizeH="0" baseline="0" noProof="0" dirty="0">
              <a:ln>
                <a:noFill/>
              </a:ln>
              <a:solidFill>
                <a:schemeClr val="bg1"/>
              </a:solidFill>
              <a:effectLst/>
              <a:uLnTx/>
              <a:uFillTx/>
              <a:latin typeface="Verdana"/>
              <a:ea typeface="Verdana" pitchFamily="34" charset="0"/>
              <a:cs typeface="Verdana" pitchFamily="34" charset="0"/>
            </a:endParaRP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31421AFA-3AE7-4CEA-BC9B-447859BED57B}" type="slidenum">
              <a:rPr lang="en-GB" smtClean="0"/>
              <a:pPr/>
              <a:t>‹#›</a:t>
            </a:fld>
            <a:endParaRPr lang="en-GB" dirty="0"/>
          </a:p>
        </p:txBody>
      </p:sp>
      <p:sp>
        <p:nvSpPr>
          <p:cNvPr id="14" name="Freeform 5">
            <a:extLst>
              <a:ext uri="{FF2B5EF4-FFF2-40B4-BE49-F238E27FC236}">
                <a16:creationId xmlns:a16="http://schemas.microsoft.com/office/drawing/2014/main" xmlns="" id="{428454B1-AE1A-41EC-AD14-E0008864B561}"/>
              </a:ext>
            </a:extLst>
          </p:cNvPr>
          <p:cNvSpPr>
            <a:spLocks noEditPoints="1"/>
          </p:cNvSpPr>
          <p:nvPr userDrawn="1"/>
        </p:nvSpPr>
        <p:spPr bwMode="auto">
          <a:xfrm>
            <a:off x="798513" y="6159600"/>
            <a:ext cx="1219200" cy="257174"/>
          </a:xfrm>
          <a:custGeom>
            <a:avLst/>
            <a:gdLst>
              <a:gd name="T0" fmla="*/ 545 w 1071"/>
              <a:gd name="T1" fmla="*/ 142 h 223"/>
              <a:gd name="T2" fmla="*/ 572 w 1071"/>
              <a:gd name="T3" fmla="*/ 118 h 223"/>
              <a:gd name="T4" fmla="*/ 132 w 1071"/>
              <a:gd name="T5" fmla="*/ 108 h 223"/>
              <a:gd name="T6" fmla="*/ 173 w 1071"/>
              <a:gd name="T7" fmla="*/ 92 h 223"/>
              <a:gd name="T8" fmla="*/ 568 w 1071"/>
              <a:gd name="T9" fmla="*/ 76 h 223"/>
              <a:gd name="T10" fmla="*/ 567 w 1071"/>
              <a:gd name="T11" fmla="*/ 99 h 223"/>
              <a:gd name="T12" fmla="*/ 296 w 1071"/>
              <a:gd name="T13" fmla="*/ 118 h 223"/>
              <a:gd name="T14" fmla="*/ 305 w 1071"/>
              <a:gd name="T15" fmla="*/ 138 h 223"/>
              <a:gd name="T16" fmla="*/ 240 w 1071"/>
              <a:gd name="T17" fmla="*/ 163 h 223"/>
              <a:gd name="T18" fmla="*/ 267 w 1071"/>
              <a:gd name="T19" fmla="*/ 63 h 223"/>
              <a:gd name="T20" fmla="*/ 333 w 1071"/>
              <a:gd name="T21" fmla="*/ 147 h 223"/>
              <a:gd name="T22" fmla="*/ 312 w 1071"/>
              <a:gd name="T23" fmla="*/ 156 h 223"/>
              <a:gd name="T24" fmla="*/ 1071 w 1071"/>
              <a:gd name="T25" fmla="*/ 177 h 223"/>
              <a:gd name="T26" fmla="*/ 799 w 1071"/>
              <a:gd name="T27" fmla="*/ 0 h 223"/>
              <a:gd name="T28" fmla="*/ 707 w 1071"/>
              <a:gd name="T29" fmla="*/ 76 h 223"/>
              <a:gd name="T30" fmla="*/ 670 w 1071"/>
              <a:gd name="T31" fmla="*/ 109 h 223"/>
              <a:gd name="T32" fmla="*/ 735 w 1071"/>
              <a:gd name="T33" fmla="*/ 109 h 223"/>
              <a:gd name="T34" fmla="*/ 759 w 1071"/>
              <a:gd name="T35" fmla="*/ 109 h 223"/>
              <a:gd name="T36" fmla="*/ 646 w 1071"/>
              <a:gd name="T37" fmla="*/ 109 h 223"/>
              <a:gd name="T38" fmla="*/ 712 w 1071"/>
              <a:gd name="T39" fmla="*/ 55 h 223"/>
              <a:gd name="T40" fmla="*/ 0 w 1071"/>
              <a:gd name="T41" fmla="*/ 46 h 223"/>
              <a:gd name="T42" fmla="*/ 1026 w 1071"/>
              <a:gd name="T43" fmla="*/ 223 h 223"/>
              <a:gd name="T44" fmla="*/ 453 w 1071"/>
              <a:gd name="T45" fmla="*/ 151 h 223"/>
              <a:gd name="T46" fmla="*/ 423 w 1071"/>
              <a:gd name="T47" fmla="*/ 136 h 223"/>
              <a:gd name="T48" fmla="*/ 393 w 1071"/>
              <a:gd name="T49" fmla="*/ 151 h 223"/>
              <a:gd name="T50" fmla="*/ 370 w 1071"/>
              <a:gd name="T51" fmla="*/ 66 h 223"/>
              <a:gd name="T52" fmla="*/ 424 w 1071"/>
              <a:gd name="T53" fmla="*/ 107 h 223"/>
              <a:gd name="T54" fmla="*/ 477 w 1071"/>
              <a:gd name="T55" fmla="*/ 66 h 223"/>
              <a:gd name="T56" fmla="*/ 600 w 1071"/>
              <a:gd name="T57" fmla="*/ 65 h 223"/>
              <a:gd name="T58" fmla="*/ 613 w 1071"/>
              <a:gd name="T59" fmla="*/ 133 h 223"/>
              <a:gd name="T60" fmla="*/ 522 w 1071"/>
              <a:gd name="T61" fmla="*/ 150 h 223"/>
              <a:gd name="T62" fmla="*/ 572 w 1071"/>
              <a:gd name="T63" fmla="*/ 56 h 223"/>
              <a:gd name="T64" fmla="*/ 157 w 1071"/>
              <a:gd name="T65" fmla="*/ 56 h 223"/>
              <a:gd name="T66" fmla="*/ 197 w 1071"/>
              <a:gd name="T67" fmla="*/ 91 h 223"/>
              <a:gd name="T68" fmla="*/ 196 w 1071"/>
              <a:gd name="T69" fmla="*/ 152 h 223"/>
              <a:gd name="T70" fmla="*/ 150 w 1071"/>
              <a:gd name="T71" fmla="*/ 128 h 223"/>
              <a:gd name="T72" fmla="*/ 120 w 1071"/>
              <a:gd name="T73" fmla="*/ 163 h 223"/>
              <a:gd name="T74" fmla="*/ 811 w 1071"/>
              <a:gd name="T75" fmla="*/ 162 h 223"/>
              <a:gd name="T76" fmla="*/ 811 w 1071"/>
              <a:gd name="T77" fmla="*/ 55 h 223"/>
              <a:gd name="T78" fmla="*/ 866 w 1071"/>
              <a:gd name="T79" fmla="*/ 141 h 223"/>
              <a:gd name="T80" fmla="*/ 811 w 1071"/>
              <a:gd name="T81" fmla="*/ 162 h 223"/>
              <a:gd name="T82" fmla="*/ 908 w 1071"/>
              <a:gd name="T83" fmla="*/ 67 h 223"/>
              <a:gd name="T84" fmla="*/ 931 w 1071"/>
              <a:gd name="T85" fmla="*/ 141 h 223"/>
              <a:gd name="T86" fmla="*/ 975 w 1071"/>
              <a:gd name="T87" fmla="*/ 16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223">
                <a:moveTo>
                  <a:pt x="572" y="118"/>
                </a:moveTo>
                <a:cubicBezTo>
                  <a:pt x="545" y="118"/>
                  <a:pt x="545" y="118"/>
                  <a:pt x="545" y="118"/>
                </a:cubicBezTo>
                <a:cubicBezTo>
                  <a:pt x="545" y="142"/>
                  <a:pt x="545" y="142"/>
                  <a:pt x="545" y="142"/>
                </a:cubicBezTo>
                <a:cubicBezTo>
                  <a:pt x="573" y="142"/>
                  <a:pt x="573" y="142"/>
                  <a:pt x="573" y="142"/>
                </a:cubicBezTo>
                <a:cubicBezTo>
                  <a:pt x="583" y="142"/>
                  <a:pt x="590" y="138"/>
                  <a:pt x="590" y="130"/>
                </a:cubicBezTo>
                <a:cubicBezTo>
                  <a:pt x="590" y="123"/>
                  <a:pt x="584" y="118"/>
                  <a:pt x="572" y="118"/>
                </a:cubicBezTo>
                <a:moveTo>
                  <a:pt x="155" y="77"/>
                </a:moveTo>
                <a:cubicBezTo>
                  <a:pt x="132" y="77"/>
                  <a:pt x="132" y="77"/>
                  <a:pt x="132" y="77"/>
                </a:cubicBezTo>
                <a:cubicBezTo>
                  <a:pt x="132" y="108"/>
                  <a:pt x="132" y="108"/>
                  <a:pt x="132" y="108"/>
                </a:cubicBezTo>
                <a:cubicBezTo>
                  <a:pt x="155" y="108"/>
                  <a:pt x="155" y="108"/>
                  <a:pt x="155" y="108"/>
                </a:cubicBezTo>
                <a:cubicBezTo>
                  <a:pt x="167" y="108"/>
                  <a:pt x="173" y="101"/>
                  <a:pt x="173" y="92"/>
                </a:cubicBezTo>
                <a:cubicBezTo>
                  <a:pt x="173" y="92"/>
                  <a:pt x="173" y="92"/>
                  <a:pt x="173" y="92"/>
                </a:cubicBezTo>
                <a:cubicBezTo>
                  <a:pt x="173" y="82"/>
                  <a:pt x="166" y="77"/>
                  <a:pt x="155" y="77"/>
                </a:cubicBezTo>
                <a:moveTo>
                  <a:pt x="584" y="88"/>
                </a:moveTo>
                <a:cubicBezTo>
                  <a:pt x="584" y="80"/>
                  <a:pt x="578" y="76"/>
                  <a:pt x="568" y="76"/>
                </a:cubicBezTo>
                <a:cubicBezTo>
                  <a:pt x="545" y="76"/>
                  <a:pt x="545" y="76"/>
                  <a:pt x="545" y="76"/>
                </a:cubicBezTo>
                <a:cubicBezTo>
                  <a:pt x="545" y="99"/>
                  <a:pt x="545" y="99"/>
                  <a:pt x="545" y="99"/>
                </a:cubicBezTo>
                <a:cubicBezTo>
                  <a:pt x="567" y="99"/>
                  <a:pt x="567" y="99"/>
                  <a:pt x="567" y="99"/>
                </a:cubicBezTo>
                <a:cubicBezTo>
                  <a:pt x="577" y="99"/>
                  <a:pt x="584" y="96"/>
                  <a:pt x="584" y="88"/>
                </a:cubicBezTo>
                <a:moveTo>
                  <a:pt x="266" y="118"/>
                </a:moveTo>
                <a:cubicBezTo>
                  <a:pt x="296" y="118"/>
                  <a:pt x="296" y="118"/>
                  <a:pt x="296" y="118"/>
                </a:cubicBezTo>
                <a:cubicBezTo>
                  <a:pt x="281" y="83"/>
                  <a:pt x="281" y="83"/>
                  <a:pt x="281" y="83"/>
                </a:cubicBezTo>
                <a:lnTo>
                  <a:pt x="266" y="118"/>
                </a:lnTo>
                <a:close/>
                <a:moveTo>
                  <a:pt x="305" y="138"/>
                </a:moveTo>
                <a:cubicBezTo>
                  <a:pt x="258" y="138"/>
                  <a:pt x="258" y="138"/>
                  <a:pt x="258" y="138"/>
                </a:cubicBezTo>
                <a:cubicBezTo>
                  <a:pt x="250" y="156"/>
                  <a:pt x="250" y="156"/>
                  <a:pt x="250" y="156"/>
                </a:cubicBezTo>
                <a:cubicBezTo>
                  <a:pt x="248" y="161"/>
                  <a:pt x="245" y="163"/>
                  <a:pt x="240" y="163"/>
                </a:cubicBezTo>
                <a:cubicBezTo>
                  <a:pt x="234" y="163"/>
                  <a:pt x="229" y="159"/>
                  <a:pt x="229" y="153"/>
                </a:cubicBezTo>
                <a:cubicBezTo>
                  <a:pt x="229" y="151"/>
                  <a:pt x="229" y="149"/>
                  <a:pt x="230" y="147"/>
                </a:cubicBezTo>
                <a:cubicBezTo>
                  <a:pt x="267" y="63"/>
                  <a:pt x="267" y="63"/>
                  <a:pt x="267" y="63"/>
                </a:cubicBezTo>
                <a:cubicBezTo>
                  <a:pt x="270" y="58"/>
                  <a:pt x="274" y="54"/>
                  <a:pt x="282" y="54"/>
                </a:cubicBezTo>
                <a:cubicBezTo>
                  <a:pt x="289" y="54"/>
                  <a:pt x="293" y="58"/>
                  <a:pt x="296" y="63"/>
                </a:cubicBezTo>
                <a:cubicBezTo>
                  <a:pt x="333" y="147"/>
                  <a:pt x="333" y="147"/>
                  <a:pt x="333" y="147"/>
                </a:cubicBezTo>
                <a:cubicBezTo>
                  <a:pt x="334" y="149"/>
                  <a:pt x="334" y="151"/>
                  <a:pt x="334" y="153"/>
                </a:cubicBezTo>
                <a:cubicBezTo>
                  <a:pt x="334" y="159"/>
                  <a:pt x="329" y="163"/>
                  <a:pt x="323" y="163"/>
                </a:cubicBezTo>
                <a:cubicBezTo>
                  <a:pt x="318" y="163"/>
                  <a:pt x="314" y="161"/>
                  <a:pt x="312" y="156"/>
                </a:cubicBezTo>
                <a:lnTo>
                  <a:pt x="305" y="138"/>
                </a:lnTo>
                <a:close/>
                <a:moveTo>
                  <a:pt x="1026" y="223"/>
                </a:moveTo>
                <a:cubicBezTo>
                  <a:pt x="1058" y="223"/>
                  <a:pt x="1071" y="209"/>
                  <a:pt x="1071" y="177"/>
                </a:cubicBezTo>
                <a:cubicBezTo>
                  <a:pt x="1071" y="46"/>
                  <a:pt x="1071" y="46"/>
                  <a:pt x="1071" y="46"/>
                </a:cubicBezTo>
                <a:cubicBezTo>
                  <a:pt x="1071" y="14"/>
                  <a:pt x="1058" y="0"/>
                  <a:pt x="1026" y="0"/>
                </a:cubicBezTo>
                <a:cubicBezTo>
                  <a:pt x="799" y="0"/>
                  <a:pt x="799" y="0"/>
                  <a:pt x="799" y="0"/>
                </a:cubicBezTo>
                <a:cubicBezTo>
                  <a:pt x="701" y="118"/>
                  <a:pt x="701" y="118"/>
                  <a:pt x="701" y="118"/>
                </a:cubicBezTo>
                <a:cubicBezTo>
                  <a:pt x="698" y="116"/>
                  <a:pt x="698" y="116"/>
                  <a:pt x="698" y="116"/>
                </a:cubicBezTo>
                <a:cubicBezTo>
                  <a:pt x="707" y="76"/>
                  <a:pt x="707" y="76"/>
                  <a:pt x="707" y="76"/>
                </a:cubicBezTo>
                <a:cubicBezTo>
                  <a:pt x="705" y="76"/>
                  <a:pt x="704" y="76"/>
                  <a:pt x="702" y="76"/>
                </a:cubicBezTo>
                <a:cubicBezTo>
                  <a:pt x="683" y="76"/>
                  <a:pt x="670" y="91"/>
                  <a:pt x="670" y="109"/>
                </a:cubicBezTo>
                <a:cubicBezTo>
                  <a:pt x="670" y="109"/>
                  <a:pt x="670" y="109"/>
                  <a:pt x="670" y="109"/>
                </a:cubicBezTo>
                <a:cubicBezTo>
                  <a:pt x="670" y="127"/>
                  <a:pt x="684" y="142"/>
                  <a:pt x="703" y="142"/>
                </a:cubicBezTo>
                <a:cubicBezTo>
                  <a:pt x="722" y="142"/>
                  <a:pt x="735" y="128"/>
                  <a:pt x="735" y="109"/>
                </a:cubicBezTo>
                <a:cubicBezTo>
                  <a:pt x="735" y="109"/>
                  <a:pt x="735" y="109"/>
                  <a:pt x="735" y="109"/>
                </a:cubicBezTo>
                <a:cubicBezTo>
                  <a:pt x="735" y="106"/>
                  <a:pt x="734" y="102"/>
                  <a:pt x="733" y="99"/>
                </a:cubicBezTo>
                <a:cubicBezTo>
                  <a:pt x="753" y="84"/>
                  <a:pt x="753" y="84"/>
                  <a:pt x="753" y="84"/>
                </a:cubicBezTo>
                <a:cubicBezTo>
                  <a:pt x="757" y="91"/>
                  <a:pt x="759" y="100"/>
                  <a:pt x="759" y="109"/>
                </a:cubicBezTo>
                <a:cubicBezTo>
                  <a:pt x="759" y="109"/>
                  <a:pt x="759" y="109"/>
                  <a:pt x="759" y="109"/>
                </a:cubicBezTo>
                <a:cubicBezTo>
                  <a:pt x="759" y="139"/>
                  <a:pt x="735" y="164"/>
                  <a:pt x="702" y="164"/>
                </a:cubicBezTo>
                <a:cubicBezTo>
                  <a:pt x="669" y="164"/>
                  <a:pt x="646" y="140"/>
                  <a:pt x="646" y="109"/>
                </a:cubicBezTo>
                <a:cubicBezTo>
                  <a:pt x="646" y="109"/>
                  <a:pt x="646" y="109"/>
                  <a:pt x="646" y="109"/>
                </a:cubicBezTo>
                <a:cubicBezTo>
                  <a:pt x="646" y="79"/>
                  <a:pt x="670" y="54"/>
                  <a:pt x="703" y="54"/>
                </a:cubicBezTo>
                <a:cubicBezTo>
                  <a:pt x="706" y="54"/>
                  <a:pt x="709" y="54"/>
                  <a:pt x="712" y="55"/>
                </a:cubicBezTo>
                <a:cubicBezTo>
                  <a:pt x="724" y="0"/>
                  <a:pt x="724" y="0"/>
                  <a:pt x="724" y="0"/>
                </a:cubicBezTo>
                <a:cubicBezTo>
                  <a:pt x="45" y="0"/>
                  <a:pt x="45" y="0"/>
                  <a:pt x="45" y="0"/>
                </a:cubicBezTo>
                <a:cubicBezTo>
                  <a:pt x="13" y="0"/>
                  <a:pt x="0" y="14"/>
                  <a:pt x="0" y="46"/>
                </a:cubicBezTo>
                <a:cubicBezTo>
                  <a:pt x="0" y="177"/>
                  <a:pt x="0" y="177"/>
                  <a:pt x="0" y="177"/>
                </a:cubicBezTo>
                <a:cubicBezTo>
                  <a:pt x="0" y="209"/>
                  <a:pt x="13" y="223"/>
                  <a:pt x="45" y="223"/>
                </a:cubicBezTo>
                <a:lnTo>
                  <a:pt x="1026" y="223"/>
                </a:lnTo>
                <a:close/>
                <a:moveTo>
                  <a:pt x="477" y="151"/>
                </a:moveTo>
                <a:cubicBezTo>
                  <a:pt x="477" y="159"/>
                  <a:pt x="472" y="163"/>
                  <a:pt x="465" y="163"/>
                </a:cubicBezTo>
                <a:cubicBezTo>
                  <a:pt x="458" y="163"/>
                  <a:pt x="453" y="159"/>
                  <a:pt x="453" y="151"/>
                </a:cubicBezTo>
                <a:cubicBezTo>
                  <a:pt x="453" y="98"/>
                  <a:pt x="453" y="98"/>
                  <a:pt x="453" y="98"/>
                </a:cubicBezTo>
                <a:cubicBezTo>
                  <a:pt x="433" y="130"/>
                  <a:pt x="433" y="130"/>
                  <a:pt x="433" y="130"/>
                </a:cubicBezTo>
                <a:cubicBezTo>
                  <a:pt x="431" y="134"/>
                  <a:pt x="428" y="136"/>
                  <a:pt x="423" y="136"/>
                </a:cubicBezTo>
                <a:cubicBezTo>
                  <a:pt x="419" y="136"/>
                  <a:pt x="416" y="134"/>
                  <a:pt x="413" y="130"/>
                </a:cubicBezTo>
                <a:cubicBezTo>
                  <a:pt x="393" y="99"/>
                  <a:pt x="393" y="99"/>
                  <a:pt x="393" y="99"/>
                </a:cubicBezTo>
                <a:cubicBezTo>
                  <a:pt x="393" y="151"/>
                  <a:pt x="393" y="151"/>
                  <a:pt x="393" y="151"/>
                </a:cubicBezTo>
                <a:cubicBezTo>
                  <a:pt x="393" y="159"/>
                  <a:pt x="388" y="163"/>
                  <a:pt x="382" y="163"/>
                </a:cubicBezTo>
                <a:cubicBezTo>
                  <a:pt x="375" y="163"/>
                  <a:pt x="370" y="159"/>
                  <a:pt x="370" y="151"/>
                </a:cubicBezTo>
                <a:cubicBezTo>
                  <a:pt x="370" y="66"/>
                  <a:pt x="370" y="66"/>
                  <a:pt x="370" y="66"/>
                </a:cubicBezTo>
                <a:cubicBezTo>
                  <a:pt x="370" y="59"/>
                  <a:pt x="377" y="55"/>
                  <a:pt x="383" y="55"/>
                </a:cubicBezTo>
                <a:cubicBezTo>
                  <a:pt x="389" y="55"/>
                  <a:pt x="393" y="57"/>
                  <a:pt x="396" y="62"/>
                </a:cubicBezTo>
                <a:cubicBezTo>
                  <a:pt x="424" y="107"/>
                  <a:pt x="424" y="107"/>
                  <a:pt x="424" y="107"/>
                </a:cubicBezTo>
                <a:cubicBezTo>
                  <a:pt x="451" y="62"/>
                  <a:pt x="451" y="62"/>
                  <a:pt x="451" y="62"/>
                </a:cubicBezTo>
                <a:cubicBezTo>
                  <a:pt x="454" y="57"/>
                  <a:pt x="458" y="55"/>
                  <a:pt x="464" y="55"/>
                </a:cubicBezTo>
                <a:cubicBezTo>
                  <a:pt x="470" y="55"/>
                  <a:pt x="477" y="59"/>
                  <a:pt x="477" y="66"/>
                </a:cubicBezTo>
                <a:lnTo>
                  <a:pt x="477" y="151"/>
                </a:lnTo>
                <a:close/>
                <a:moveTo>
                  <a:pt x="572" y="56"/>
                </a:moveTo>
                <a:cubicBezTo>
                  <a:pt x="584" y="56"/>
                  <a:pt x="594" y="59"/>
                  <a:pt x="600" y="65"/>
                </a:cubicBezTo>
                <a:cubicBezTo>
                  <a:pt x="605" y="70"/>
                  <a:pt x="607" y="76"/>
                  <a:pt x="607" y="83"/>
                </a:cubicBezTo>
                <a:cubicBezTo>
                  <a:pt x="607" y="96"/>
                  <a:pt x="601" y="102"/>
                  <a:pt x="593" y="107"/>
                </a:cubicBezTo>
                <a:cubicBezTo>
                  <a:pt x="605" y="111"/>
                  <a:pt x="613" y="118"/>
                  <a:pt x="613" y="133"/>
                </a:cubicBezTo>
                <a:cubicBezTo>
                  <a:pt x="613" y="153"/>
                  <a:pt x="597" y="162"/>
                  <a:pt x="573" y="162"/>
                </a:cubicBezTo>
                <a:cubicBezTo>
                  <a:pt x="534" y="162"/>
                  <a:pt x="534" y="162"/>
                  <a:pt x="534" y="162"/>
                </a:cubicBezTo>
                <a:cubicBezTo>
                  <a:pt x="527" y="162"/>
                  <a:pt x="522" y="158"/>
                  <a:pt x="522" y="150"/>
                </a:cubicBezTo>
                <a:cubicBezTo>
                  <a:pt x="522" y="68"/>
                  <a:pt x="522" y="68"/>
                  <a:pt x="522" y="68"/>
                </a:cubicBezTo>
                <a:cubicBezTo>
                  <a:pt x="522" y="60"/>
                  <a:pt x="527" y="56"/>
                  <a:pt x="534" y="56"/>
                </a:cubicBezTo>
                <a:lnTo>
                  <a:pt x="572" y="56"/>
                </a:lnTo>
                <a:close/>
                <a:moveTo>
                  <a:pt x="108" y="68"/>
                </a:moveTo>
                <a:cubicBezTo>
                  <a:pt x="108" y="60"/>
                  <a:pt x="113" y="56"/>
                  <a:pt x="120" y="56"/>
                </a:cubicBezTo>
                <a:cubicBezTo>
                  <a:pt x="157" y="56"/>
                  <a:pt x="157" y="56"/>
                  <a:pt x="157" y="56"/>
                </a:cubicBezTo>
                <a:cubicBezTo>
                  <a:pt x="171" y="56"/>
                  <a:pt x="181" y="60"/>
                  <a:pt x="188" y="67"/>
                </a:cubicBezTo>
                <a:cubicBezTo>
                  <a:pt x="194" y="73"/>
                  <a:pt x="197" y="81"/>
                  <a:pt x="197" y="91"/>
                </a:cubicBezTo>
                <a:cubicBezTo>
                  <a:pt x="197" y="91"/>
                  <a:pt x="197" y="91"/>
                  <a:pt x="197" y="91"/>
                </a:cubicBezTo>
                <a:cubicBezTo>
                  <a:pt x="197" y="108"/>
                  <a:pt x="189" y="118"/>
                  <a:pt x="176" y="124"/>
                </a:cubicBezTo>
                <a:cubicBezTo>
                  <a:pt x="192" y="143"/>
                  <a:pt x="192" y="143"/>
                  <a:pt x="192" y="143"/>
                </a:cubicBezTo>
                <a:cubicBezTo>
                  <a:pt x="194" y="146"/>
                  <a:pt x="196" y="148"/>
                  <a:pt x="196" y="152"/>
                </a:cubicBezTo>
                <a:cubicBezTo>
                  <a:pt x="196" y="158"/>
                  <a:pt x="190" y="163"/>
                  <a:pt x="184" y="163"/>
                </a:cubicBezTo>
                <a:cubicBezTo>
                  <a:pt x="179" y="163"/>
                  <a:pt x="176" y="161"/>
                  <a:pt x="173" y="157"/>
                </a:cubicBezTo>
                <a:cubicBezTo>
                  <a:pt x="150" y="128"/>
                  <a:pt x="150" y="128"/>
                  <a:pt x="150" y="128"/>
                </a:cubicBezTo>
                <a:cubicBezTo>
                  <a:pt x="132" y="128"/>
                  <a:pt x="132" y="128"/>
                  <a:pt x="132" y="128"/>
                </a:cubicBezTo>
                <a:cubicBezTo>
                  <a:pt x="132" y="151"/>
                  <a:pt x="132" y="151"/>
                  <a:pt x="132" y="151"/>
                </a:cubicBezTo>
                <a:cubicBezTo>
                  <a:pt x="132" y="159"/>
                  <a:pt x="127" y="163"/>
                  <a:pt x="120" y="163"/>
                </a:cubicBezTo>
                <a:cubicBezTo>
                  <a:pt x="113" y="163"/>
                  <a:pt x="108" y="159"/>
                  <a:pt x="108" y="151"/>
                </a:cubicBezTo>
                <a:lnTo>
                  <a:pt x="108" y="68"/>
                </a:lnTo>
                <a:close/>
                <a:moveTo>
                  <a:pt x="811" y="162"/>
                </a:moveTo>
                <a:cubicBezTo>
                  <a:pt x="804" y="162"/>
                  <a:pt x="799" y="158"/>
                  <a:pt x="799" y="150"/>
                </a:cubicBezTo>
                <a:cubicBezTo>
                  <a:pt x="799" y="67"/>
                  <a:pt x="799" y="67"/>
                  <a:pt x="799" y="67"/>
                </a:cubicBezTo>
                <a:cubicBezTo>
                  <a:pt x="799" y="59"/>
                  <a:pt x="804" y="55"/>
                  <a:pt x="811" y="55"/>
                </a:cubicBezTo>
                <a:cubicBezTo>
                  <a:pt x="818" y="55"/>
                  <a:pt x="823" y="59"/>
                  <a:pt x="823" y="67"/>
                </a:cubicBezTo>
                <a:cubicBezTo>
                  <a:pt x="823" y="141"/>
                  <a:pt x="823" y="141"/>
                  <a:pt x="823" y="141"/>
                </a:cubicBezTo>
                <a:cubicBezTo>
                  <a:pt x="866" y="141"/>
                  <a:pt x="866" y="141"/>
                  <a:pt x="866" y="141"/>
                </a:cubicBezTo>
                <a:cubicBezTo>
                  <a:pt x="872" y="141"/>
                  <a:pt x="877" y="145"/>
                  <a:pt x="877" y="152"/>
                </a:cubicBezTo>
                <a:cubicBezTo>
                  <a:pt x="877" y="158"/>
                  <a:pt x="872" y="162"/>
                  <a:pt x="866" y="162"/>
                </a:cubicBezTo>
                <a:lnTo>
                  <a:pt x="811" y="162"/>
                </a:lnTo>
                <a:close/>
                <a:moveTo>
                  <a:pt x="919" y="162"/>
                </a:moveTo>
                <a:cubicBezTo>
                  <a:pt x="913" y="162"/>
                  <a:pt x="908" y="158"/>
                  <a:pt x="908" y="150"/>
                </a:cubicBezTo>
                <a:cubicBezTo>
                  <a:pt x="908" y="67"/>
                  <a:pt x="908" y="67"/>
                  <a:pt x="908" y="67"/>
                </a:cubicBezTo>
                <a:cubicBezTo>
                  <a:pt x="908" y="59"/>
                  <a:pt x="913" y="55"/>
                  <a:pt x="919" y="55"/>
                </a:cubicBezTo>
                <a:cubicBezTo>
                  <a:pt x="926" y="55"/>
                  <a:pt x="931" y="59"/>
                  <a:pt x="931" y="67"/>
                </a:cubicBezTo>
                <a:cubicBezTo>
                  <a:pt x="931" y="141"/>
                  <a:pt x="931" y="141"/>
                  <a:pt x="931" y="141"/>
                </a:cubicBezTo>
                <a:cubicBezTo>
                  <a:pt x="975" y="141"/>
                  <a:pt x="975" y="141"/>
                  <a:pt x="975" y="141"/>
                </a:cubicBezTo>
                <a:cubicBezTo>
                  <a:pt x="981" y="141"/>
                  <a:pt x="985" y="145"/>
                  <a:pt x="985" y="152"/>
                </a:cubicBezTo>
                <a:cubicBezTo>
                  <a:pt x="985" y="158"/>
                  <a:pt x="981" y="162"/>
                  <a:pt x="975" y="162"/>
                </a:cubicBezTo>
                <a:lnTo>
                  <a:pt x="919" y="1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Footer Placeholder 4">
            <a:extLst>
              <a:ext uri="{FF2B5EF4-FFF2-40B4-BE49-F238E27FC236}">
                <a16:creationId xmlns:a16="http://schemas.microsoft.com/office/drawing/2014/main" xmlns="" id="{3023EA8A-7243-49C8-8C39-DC7F2EDABC60}"/>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solidFill>
                  <a:schemeClr val="bg1"/>
                </a:solidFill>
              </a:defRPr>
            </a:lvl1pPr>
          </a:lstStyle>
          <a:p>
            <a:pPr algn="r"/>
            <a:endParaRPr lang="en-GB" dirty="0"/>
          </a:p>
        </p:txBody>
      </p:sp>
      <p:sp>
        <p:nvSpPr>
          <p:cNvPr id="17" name="Date_DateCustomA">
            <a:extLst>
              <a:ext uri="{FF2B5EF4-FFF2-40B4-BE49-F238E27FC236}">
                <a16:creationId xmlns:a16="http://schemas.microsoft.com/office/drawing/2014/main" xmlns="" id="{0BFC8F03-4431-41CF-AF1F-ECDA545293A4}"/>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bg1"/>
                </a:solidFill>
              </a:defRPr>
            </a:lvl1pPr>
          </a:lstStyle>
          <a:p>
            <a:pPr algn="r"/>
            <a:fld id="{CD4A6F46-B6F7-4994-AAE4-379699F66888}" type="datetime1">
              <a:rPr lang="en-GB" smtClean="0"/>
              <a:t>8/8/20</a:t>
            </a:fld>
            <a:endParaRPr lang="en-GB" dirty="0"/>
          </a:p>
        </p:txBody>
      </p:sp>
    </p:spTree>
    <p:extLst>
      <p:ext uri="{BB962C8B-B14F-4D97-AF65-F5344CB8AC3E}">
        <p14:creationId xmlns:p14="http://schemas.microsoft.com/office/powerpoint/2010/main" val="13122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8DBAD0C-7FB6-4652-87AA-A678753BF180}"/>
              </a:ext>
            </a:extLst>
          </p:cNvPr>
          <p:cNvSpPr>
            <a:spLocks noGrp="1"/>
          </p:cNvSpPr>
          <p:nvPr>
            <p:ph type="title"/>
          </p:nvPr>
        </p:nvSpPr>
        <p:spPr>
          <a:xfrm>
            <a:off x="798514" y="453600"/>
            <a:ext cx="10588624" cy="748800"/>
          </a:xfrm>
        </p:spPr>
        <p:txBody>
          <a:bodyPr/>
          <a:lstStyle/>
          <a:p>
            <a:r>
              <a:rPr lang="en-US"/>
              <a:t>Click to edit Master title style</a:t>
            </a:r>
            <a:endParaRPr lang="en-GB" dirty="0"/>
          </a:p>
        </p:txBody>
      </p:sp>
      <p:sp>
        <p:nvSpPr>
          <p:cNvPr id="3" name="Content Placeholder 2"/>
          <p:cNvSpPr>
            <a:spLocks noGrp="1"/>
          </p:cNvSpPr>
          <p:nvPr>
            <p:ph idx="1" hasCustomPrompt="1"/>
          </p:nvPr>
        </p:nvSpPr>
        <p:spPr>
          <a:xfrm>
            <a:off x="798512" y="1645033"/>
            <a:ext cx="10588625"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5" name="Footer Placeholder 4">
            <a:extLst>
              <a:ext uri="{FF2B5EF4-FFF2-40B4-BE49-F238E27FC236}">
                <a16:creationId xmlns:a16="http://schemas.microsoft.com/office/drawing/2014/main" xmlns="" id="{C5FF0F6B-AA6E-4B16-90F1-26987BBE96AA}"/>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7" name="Date_DateCustomA">
            <a:extLst>
              <a:ext uri="{FF2B5EF4-FFF2-40B4-BE49-F238E27FC236}">
                <a16:creationId xmlns:a16="http://schemas.microsoft.com/office/drawing/2014/main" xmlns="" id="{FDCD1E09-F97D-49B0-8DE9-0E701EFB5FBE}"/>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3B98ADA4-E8FA-45D8-A667-5B7FA1A67187}" type="datetime1">
              <a:rPr lang="en-GB" smtClean="0"/>
              <a:t>8/8/20</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A)">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35" name="Content Placeholder 2">
            <a:extLst>
              <a:ext uri="{FF2B5EF4-FFF2-40B4-BE49-F238E27FC236}">
                <a16:creationId xmlns:a16="http://schemas.microsoft.com/office/drawing/2014/main" xmlns="" id="{AE865576-C688-4E63-82CB-FB6477AAE622}"/>
              </a:ext>
            </a:extLst>
          </p:cNvPr>
          <p:cNvSpPr>
            <a:spLocks noGrp="1"/>
          </p:cNvSpPr>
          <p:nvPr>
            <p:ph idx="12" hasCustomPrompt="1"/>
          </p:nvPr>
        </p:nvSpPr>
        <p:spPr>
          <a:xfrm>
            <a:off x="798513" y="1645033"/>
            <a:ext cx="4886325"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Content Placeholder 4">
            <a:extLst>
              <a:ext uri="{FF2B5EF4-FFF2-40B4-BE49-F238E27FC236}">
                <a16:creationId xmlns:a16="http://schemas.microsoft.com/office/drawing/2014/main" xmlns="" id="{49478155-5C9E-4D4A-AA75-125DF35A1CB8}"/>
              </a:ext>
            </a:extLst>
          </p:cNvPr>
          <p:cNvSpPr>
            <a:spLocks noGrp="1"/>
          </p:cNvSpPr>
          <p:nvPr>
            <p:ph sz="quarter" idx="16"/>
          </p:nvPr>
        </p:nvSpPr>
        <p:spPr>
          <a:xfrm>
            <a:off x="6499224" y="1645032"/>
            <a:ext cx="4887913" cy="4063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1B842E0E-6D91-4141-882C-6C91050C6F25}"/>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8" name="Date_DateCustomA">
            <a:extLst>
              <a:ext uri="{FF2B5EF4-FFF2-40B4-BE49-F238E27FC236}">
                <a16:creationId xmlns:a16="http://schemas.microsoft.com/office/drawing/2014/main" xmlns="" id="{C64885CE-5A72-464C-A675-4AEA666E3E68}"/>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851C8650-3279-4A76-90A4-98B51440301C}" type="datetime1">
              <a:rPr lang="en-GB" smtClean="0"/>
              <a:t>8/8/20</a:t>
            </a:fld>
            <a:endParaRPr lang="en-GB" dirty="0"/>
          </a:p>
        </p:txBody>
      </p:sp>
    </p:spTree>
    <p:extLst>
      <p:ext uri="{BB962C8B-B14F-4D97-AF65-F5344CB8AC3E}">
        <p14:creationId xmlns:p14="http://schemas.microsoft.com/office/powerpoint/2010/main" val="1601083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B)">
    <p:spTree>
      <p:nvGrpSpPr>
        <p:cNvPr id="1" name=""/>
        <p:cNvGrpSpPr/>
        <p:nvPr/>
      </p:nvGrpSpPr>
      <p:grpSpPr>
        <a:xfrm>
          <a:off x="0" y="0"/>
          <a:ext cx="0" cy="0"/>
          <a:chOff x="0" y="0"/>
          <a:chExt cx="0" cy="0"/>
        </a:xfrm>
      </p:grpSpPr>
      <p:sp>
        <p:nvSpPr>
          <p:cNvPr id="4" name="Title 1"/>
          <p:cNvSpPr>
            <a:spLocks noGrp="1"/>
          </p:cNvSpPr>
          <p:nvPr>
            <p:ph type="title"/>
          </p:nvPr>
        </p:nvSpPr>
        <p:spPr>
          <a:xfrm>
            <a:off x="798512" y="452543"/>
            <a:ext cx="10588625" cy="748800"/>
          </a:xfrm>
        </p:spPr>
        <p:txBody>
          <a:bodyPr/>
          <a:lstStyle/>
          <a:p>
            <a:r>
              <a:rPr lang="en-US"/>
              <a:t>Click to edit Master title style</a:t>
            </a:r>
            <a:endParaRPr lang="en-GB" dirty="0"/>
          </a:p>
        </p:txBody>
      </p:sp>
      <p:sp>
        <p:nvSpPr>
          <p:cNvPr id="35" name="Content Placeholder 2">
            <a:extLst>
              <a:ext uri="{FF2B5EF4-FFF2-40B4-BE49-F238E27FC236}">
                <a16:creationId xmlns:a16="http://schemas.microsoft.com/office/drawing/2014/main" xmlns="" id="{AE865576-C688-4E63-82CB-FB6477AAE622}"/>
              </a:ext>
            </a:extLst>
          </p:cNvPr>
          <p:cNvSpPr>
            <a:spLocks noGrp="1"/>
          </p:cNvSpPr>
          <p:nvPr>
            <p:ph idx="12" hasCustomPrompt="1"/>
          </p:nvPr>
        </p:nvSpPr>
        <p:spPr>
          <a:xfrm>
            <a:off x="798513" y="1645033"/>
            <a:ext cx="4071937" cy="4063354"/>
          </a:xfrm>
        </p:spPr>
        <p:txBody>
          <a:bodyPr/>
          <a:lstStyle>
            <a:lvl5pPr>
              <a:defRPr spc="-100" baseline="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33" name="Content Placeholder 4">
            <a:extLst>
              <a:ext uri="{FF2B5EF4-FFF2-40B4-BE49-F238E27FC236}">
                <a16:creationId xmlns:a16="http://schemas.microsoft.com/office/drawing/2014/main" xmlns="" id="{535335C1-5736-449E-B5A3-80EF8EFB92D0}"/>
              </a:ext>
            </a:extLst>
          </p:cNvPr>
          <p:cNvSpPr>
            <a:spLocks noGrp="1"/>
          </p:cNvSpPr>
          <p:nvPr>
            <p:ph sz="quarter" idx="16"/>
          </p:nvPr>
        </p:nvSpPr>
        <p:spPr>
          <a:xfrm>
            <a:off x="5684838" y="1645032"/>
            <a:ext cx="5702300" cy="4063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Slide Number Placeholder 1"/>
          <p:cNvSpPr>
            <a:spLocks noGrp="1"/>
          </p:cNvSpPr>
          <p:nvPr>
            <p:ph type="sldNum" sz="quarter" idx="10"/>
          </p:nvPr>
        </p:nvSpPr>
        <p:spPr/>
        <p:txBody>
          <a:bodyPr/>
          <a:lstStyle/>
          <a:p>
            <a:fld id="{31421AFA-3AE7-4CEA-BC9B-447859BED57B}" type="slidenum">
              <a:rPr lang="en-GB" smtClean="0"/>
              <a:pPr/>
              <a:t>‹#›</a:t>
            </a:fld>
            <a:endParaRPr lang="en-GB" dirty="0"/>
          </a:p>
        </p:txBody>
      </p:sp>
      <p:sp>
        <p:nvSpPr>
          <p:cNvPr id="6" name="Footer Placeholder 4">
            <a:extLst>
              <a:ext uri="{FF2B5EF4-FFF2-40B4-BE49-F238E27FC236}">
                <a16:creationId xmlns:a16="http://schemas.microsoft.com/office/drawing/2014/main" xmlns="" id="{4485281A-363B-4F1C-8128-EA4AF52562B6}"/>
              </a:ext>
            </a:extLst>
          </p:cNvPr>
          <p:cNvSpPr>
            <a:spLocks noGrp="1"/>
          </p:cNvSpPr>
          <p:nvPr>
            <p:ph type="ftr" sz="quarter" idx="3"/>
          </p:nvPr>
        </p:nvSpPr>
        <p:spPr>
          <a:xfrm>
            <a:off x="2427288" y="6281956"/>
            <a:ext cx="8143876"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8" name="Date_DateCustomA">
            <a:extLst>
              <a:ext uri="{FF2B5EF4-FFF2-40B4-BE49-F238E27FC236}">
                <a16:creationId xmlns:a16="http://schemas.microsoft.com/office/drawing/2014/main" xmlns="" id="{B0E6362C-AD60-4A3E-B1BD-8ACCD0B3D70E}"/>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B13202A9-DE11-408D-9B8A-7630BF567349}" type="datetime1">
              <a:rPr lang="en-GB" smtClean="0"/>
              <a:t>8/8/20</a:t>
            </a:fld>
            <a:endParaRPr lang="en-GB" dirty="0"/>
          </a:p>
        </p:txBody>
      </p:sp>
    </p:spTree>
    <p:extLst>
      <p:ext uri="{BB962C8B-B14F-4D97-AF65-F5344CB8AC3E}">
        <p14:creationId xmlns:p14="http://schemas.microsoft.com/office/powerpoint/2010/main" val="2734119118"/>
      </p:ext>
    </p:extLst>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3.emf"/><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theme" Target="../theme/theme1.xml"/><Relationship Id="rId44" Type="http://schemas.openxmlformats.org/officeDocument/2006/relationships/image" Target="../media/image1.png"/><Relationship Id="rId4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798513" y="312840"/>
            <a:ext cx="10588625" cy="748800"/>
          </a:xfrm>
          <a:prstGeom prst="rect">
            <a:avLst/>
          </a:prstGeom>
          <a:noFill/>
          <a:ln w="9525">
            <a:noFill/>
            <a:miter lim="800000"/>
            <a:headEnd/>
            <a:tailEnd/>
          </a:ln>
        </p:spPr>
        <p:txBody>
          <a:bodyPr vert="horz" wrap="square" lIns="0" tIns="18000" rIns="0" bIns="0" numCol="1" anchor="t" anchorCtr="0" compatLnSpc="1">
            <a:prstTxWarp prst="textNoShape">
              <a:avLst/>
            </a:prstTxWarp>
            <a:noAutofit/>
          </a:bodyPr>
          <a:lstStyle/>
          <a:p>
            <a:pPr lvl="0"/>
            <a:r>
              <a:rPr lang="en-GB" noProof="0" dirty="0"/>
              <a:t>Presentation title</a:t>
            </a:r>
            <a:br>
              <a:rPr lang="en-GB" noProof="0" dirty="0"/>
            </a:br>
            <a:r>
              <a:rPr lang="en-GB" noProof="0" dirty="0"/>
              <a:t>(in cyan)</a:t>
            </a:r>
          </a:p>
        </p:txBody>
      </p:sp>
      <p:sp>
        <p:nvSpPr>
          <p:cNvPr id="6" name="Slide Number Placeholder 5"/>
          <p:cNvSpPr>
            <a:spLocks noGrp="1"/>
          </p:cNvSpPr>
          <p:nvPr>
            <p:ph type="sldNum" sz="quarter" idx="4"/>
          </p:nvPr>
        </p:nvSpPr>
        <p:spPr>
          <a:xfrm>
            <a:off x="10907200" y="6282000"/>
            <a:ext cx="479938" cy="155611"/>
          </a:xfrm>
          <a:prstGeom prst="rect">
            <a:avLst/>
          </a:prstGeom>
        </p:spPr>
        <p:txBody>
          <a:bodyPr vert="horz" wrap="square" lIns="0" tIns="0" rIns="0" bIns="0" numCol="1" anchor="ctr" anchorCtr="0" compatLnSpc="1">
            <a:prstTxWarp prst="textNoShape">
              <a:avLst/>
            </a:prstTxWarp>
          </a:bodyPr>
          <a:lstStyle>
            <a:lvl1pPr algn="r">
              <a:defRPr sz="800" b="0" baseline="0"/>
            </a:lvl1pPr>
          </a:lstStyle>
          <a:p>
            <a:fld id="{31421AFA-3AE7-4CEA-BC9B-447859BED57B}" type="slidenum">
              <a:rPr lang="en-GB" smtClean="0"/>
              <a:pPr/>
              <a:t>‹#›</a:t>
            </a:fld>
            <a:endParaRPr lang="en-GB" dirty="0"/>
          </a:p>
        </p:txBody>
      </p:sp>
      <p:sp>
        <p:nvSpPr>
          <p:cNvPr id="1031" name="Rectangle 7"/>
          <p:cNvSpPr>
            <a:spLocks noGrp="1" noChangeArrowheads="1"/>
          </p:cNvSpPr>
          <p:nvPr>
            <p:ph type="body" idx="1"/>
          </p:nvPr>
        </p:nvSpPr>
        <p:spPr bwMode="auto">
          <a:xfrm>
            <a:off x="798512" y="1648207"/>
            <a:ext cx="10588625" cy="406017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4 No bullet text 18</a:t>
            </a:r>
          </a:p>
          <a:p>
            <a:pPr lvl="4"/>
            <a:r>
              <a:rPr lang="en-GB" noProof="0" dirty="0"/>
              <a:t>5 </a:t>
            </a:r>
            <a:r>
              <a:rPr lang="en-GB" noProof="0" dirty="0" err="1"/>
              <a:t>Megaheader</a:t>
            </a:r>
            <a:r>
              <a:rPr lang="en-GB" noProof="0" dirty="0"/>
              <a:t> caps 48</a:t>
            </a:r>
          </a:p>
          <a:p>
            <a:pPr lvl="5"/>
            <a:r>
              <a:rPr lang="en-GB" noProof="0" dirty="0"/>
              <a:t>6 Header caps 18</a:t>
            </a:r>
          </a:p>
          <a:p>
            <a:pPr lvl="6"/>
            <a:r>
              <a:rPr lang="en-GB" noProof="0" dirty="0"/>
              <a:t>7 Text 18</a:t>
            </a:r>
          </a:p>
          <a:p>
            <a:pPr lvl="7"/>
            <a:r>
              <a:rPr lang="en-GB" noProof="0" dirty="0"/>
              <a:t>8 Number 16</a:t>
            </a:r>
          </a:p>
          <a:p>
            <a:pPr lvl="8"/>
            <a:r>
              <a:rPr lang="en-GB" noProof="0" dirty="0"/>
              <a:t>9 Letter 16</a:t>
            </a:r>
          </a:p>
          <a:p>
            <a:pPr lvl="8"/>
            <a:endParaRPr lang="en-GB" noProof="0" dirty="0"/>
          </a:p>
        </p:txBody>
      </p:sp>
      <p:sp>
        <p:nvSpPr>
          <p:cNvPr id="5" name="Footer Placeholder 4">
            <a:extLst>
              <a:ext uri="{FF2B5EF4-FFF2-40B4-BE49-F238E27FC236}">
                <a16:creationId xmlns:a16="http://schemas.microsoft.com/office/drawing/2014/main" xmlns="" id="{1D9E4955-7821-481C-9AF7-C7D93767559E}"/>
              </a:ext>
            </a:extLst>
          </p:cNvPr>
          <p:cNvSpPr>
            <a:spLocks noGrp="1"/>
          </p:cNvSpPr>
          <p:nvPr>
            <p:ph type="ftr" sz="quarter" idx="3"/>
          </p:nvPr>
        </p:nvSpPr>
        <p:spPr>
          <a:xfrm>
            <a:off x="4056062" y="6281956"/>
            <a:ext cx="6515101" cy="155656"/>
          </a:xfrm>
          <a:prstGeom prst="rect">
            <a:avLst/>
          </a:prstGeom>
        </p:spPr>
        <p:txBody>
          <a:bodyPr vert="horz" wrap="square" lIns="0" tIns="0" rIns="0" bIns="0" numCol="1" anchor="ctr" anchorCtr="0" compatLnSpc="1">
            <a:prstTxWarp prst="textNoShape">
              <a:avLst/>
            </a:prstTxWarp>
          </a:bodyPr>
          <a:lstStyle>
            <a:lvl1pPr>
              <a:defRPr lang="en-GB" sz="800" baseline="0"/>
            </a:lvl1pPr>
          </a:lstStyle>
          <a:p>
            <a:pPr algn="r"/>
            <a:endParaRPr lang="en-GB" dirty="0"/>
          </a:p>
        </p:txBody>
      </p:sp>
      <p:sp>
        <p:nvSpPr>
          <p:cNvPr id="10" name="Date_DateCustomA">
            <a:extLst>
              <a:ext uri="{FF2B5EF4-FFF2-40B4-BE49-F238E27FC236}">
                <a16:creationId xmlns:a16="http://schemas.microsoft.com/office/drawing/2014/main" xmlns="" id="{ADC3E656-DC3F-4718-B1B2-E5B4B66615C6}"/>
              </a:ext>
            </a:extLst>
          </p:cNvPr>
          <p:cNvSpPr>
            <a:spLocks noGrp="1"/>
          </p:cNvSpPr>
          <p:nvPr>
            <p:ph type="dt" sz="half" idx="2"/>
          </p:nvPr>
        </p:nvSpPr>
        <p:spPr>
          <a:xfrm>
            <a:off x="10682289" y="6142932"/>
            <a:ext cx="704849" cy="122355"/>
          </a:xfrm>
          <a:prstGeom prst="rect">
            <a:avLst/>
          </a:prstGeom>
        </p:spPr>
        <p:txBody>
          <a:bodyPr vert="horz" wrap="square" lIns="0" tIns="0" rIns="0" bIns="0" numCol="1" anchor="ctr" anchorCtr="0" compatLnSpc="1">
            <a:prstTxWarp prst="textNoShape">
              <a:avLst/>
            </a:prstTxWarp>
          </a:bodyPr>
          <a:lstStyle>
            <a:lvl1pPr>
              <a:defRPr lang="en-GB" sz="800" smtClean="0">
                <a:solidFill>
                  <a:schemeClr val="tx1"/>
                </a:solidFill>
              </a:defRPr>
            </a:lvl1pPr>
          </a:lstStyle>
          <a:p>
            <a:pPr algn="r"/>
            <a:fld id="{8E8A079D-0F01-4087-8466-404AA9697848}" type="datetime1">
              <a:rPr lang="da-DK" smtClean="0"/>
              <a:t>8/8/20</a:t>
            </a:fld>
            <a:endParaRPr lang="da-DK" dirty="0"/>
          </a:p>
        </p:txBody>
      </p:sp>
      <p:grpSp>
        <p:nvGrpSpPr>
          <p:cNvPr id="7" name="Group 6">
            <a:extLst>
              <a:ext uri="{FF2B5EF4-FFF2-40B4-BE49-F238E27FC236}">
                <a16:creationId xmlns:a16="http://schemas.microsoft.com/office/drawing/2014/main" xmlns="" id="{A135459E-96A0-4D48-B1D9-A034EE07E024}"/>
              </a:ext>
            </a:extLst>
          </p:cNvPr>
          <p:cNvGrpSpPr/>
          <p:nvPr userDrawn="1"/>
        </p:nvGrpSpPr>
        <p:grpSpPr>
          <a:xfrm>
            <a:off x="-1972094" y="522206"/>
            <a:ext cx="1796791" cy="2907588"/>
            <a:chOff x="-1899137" y="-1"/>
            <a:chExt cx="1796791" cy="2907588"/>
          </a:xfrm>
        </p:grpSpPr>
        <p:grpSp>
          <p:nvGrpSpPr>
            <p:cNvPr id="11" name="Group 10">
              <a:extLst>
                <a:ext uri="{FF2B5EF4-FFF2-40B4-BE49-F238E27FC236}">
                  <a16:creationId xmlns:a16="http://schemas.microsoft.com/office/drawing/2014/main" xmlns="" id="{7DF113FF-8BE3-4207-A5C6-F4579EED1B78}"/>
                </a:ext>
              </a:extLst>
            </p:cNvPr>
            <p:cNvGrpSpPr/>
            <p:nvPr userDrawn="1"/>
          </p:nvGrpSpPr>
          <p:grpSpPr>
            <a:xfrm>
              <a:off x="-1899137" y="-1"/>
              <a:ext cx="1796791" cy="2907588"/>
              <a:chOff x="9009867" y="1645032"/>
              <a:chExt cx="2365739" cy="3828268"/>
            </a:xfrm>
          </p:grpSpPr>
          <p:pic>
            <p:nvPicPr>
              <p:cNvPr id="12" name="Picture 11">
                <a:extLst>
                  <a:ext uri="{FF2B5EF4-FFF2-40B4-BE49-F238E27FC236}">
                    <a16:creationId xmlns:a16="http://schemas.microsoft.com/office/drawing/2014/main" xmlns="" id="{5359A05F-1860-4448-A740-55E89B668802}"/>
                  </a:ext>
                </a:extLst>
              </p:cNvPr>
              <p:cNvPicPr>
                <a:picLocks noChangeAspect="1"/>
              </p:cNvPicPr>
              <p:nvPr/>
            </p:nvPicPr>
            <p:blipFill>
              <a:blip r:embed="rId44"/>
              <a:stretch>
                <a:fillRect/>
              </a:stretch>
            </p:blipFill>
            <p:spPr>
              <a:xfrm>
                <a:off x="9182748" y="1852126"/>
                <a:ext cx="599367" cy="280555"/>
              </a:xfrm>
              <a:prstGeom prst="rect">
                <a:avLst/>
              </a:prstGeom>
            </p:spPr>
          </p:pic>
          <p:sp>
            <p:nvSpPr>
              <p:cNvPr id="13" name="TextBox 12">
                <a:extLst>
                  <a:ext uri="{FF2B5EF4-FFF2-40B4-BE49-F238E27FC236}">
                    <a16:creationId xmlns:a16="http://schemas.microsoft.com/office/drawing/2014/main" xmlns="" id="{18399B32-2EE3-49AE-80A0-6797B01E89E6}"/>
                  </a:ext>
                </a:extLst>
              </p:cNvPr>
              <p:cNvSpPr txBox="1"/>
              <p:nvPr/>
            </p:nvSpPr>
            <p:spPr bwMode="auto">
              <a:xfrm>
                <a:off x="9199275" y="2239970"/>
                <a:ext cx="1887588" cy="850990"/>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L="12700" marR="0" indent="-25400" algn="l" defTabSz="457200" rtl="0" eaLnBrk="0" fontAlgn="base" latinLnBrk="0" hangingPunct="0">
                  <a:spcBef>
                    <a:spcPct val="0"/>
                  </a:spcBef>
                  <a:spcAft>
                    <a:spcPts val="600"/>
                  </a:spcAft>
                  <a:buClrTx/>
                  <a:buSzTx/>
                  <a:tabLst/>
                </a:pP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LIST LEVELS (BULLET LEVELS)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a:r>
                <a:b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GB" sz="7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USE ABOVE TOOL IN THE TAB HOME TO CHANGE TEXT STYLES (ALSO USE TAB FUNCTION)</a:t>
                </a:r>
              </a:p>
            </p:txBody>
          </p:sp>
          <p:sp>
            <p:nvSpPr>
              <p:cNvPr id="14" name="Rectangle: Rounded Corners 13">
                <a:extLst>
                  <a:ext uri="{FF2B5EF4-FFF2-40B4-BE49-F238E27FC236}">
                    <a16:creationId xmlns:a16="http://schemas.microsoft.com/office/drawing/2014/main" xmlns="" id="{6A251040-79B2-4E75-B580-29B9D6CC1B9D}"/>
                  </a:ext>
                </a:extLst>
              </p:cNvPr>
              <p:cNvSpPr/>
              <p:nvPr/>
            </p:nvSpPr>
            <p:spPr>
              <a:xfrm>
                <a:off x="9009867" y="1645032"/>
                <a:ext cx="2365739" cy="3828268"/>
              </a:xfrm>
              <a:prstGeom prst="roundRect">
                <a:avLst>
                  <a:gd name="adj" fmla="val 3193"/>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accent3"/>
                  </a:solidFill>
                </a:endParaRPr>
              </a:p>
            </p:txBody>
          </p:sp>
        </p:grpSp>
        <p:pic>
          <p:nvPicPr>
            <p:cNvPr id="15" name="Picture 14">
              <a:extLst>
                <a:ext uri="{FF2B5EF4-FFF2-40B4-BE49-F238E27FC236}">
                  <a16:creationId xmlns:a16="http://schemas.microsoft.com/office/drawing/2014/main" xmlns="" id="{225B3411-6214-4AE2-A1EF-BEE63EC00B0E}"/>
                </a:ext>
              </a:extLst>
            </p:cNvPr>
            <p:cNvPicPr>
              <a:picLocks noChangeAspect="1"/>
            </p:cNvPicPr>
            <p:nvPr userDrawn="1"/>
          </p:nvPicPr>
          <p:blipFill>
            <a:blip r:embed="rId45"/>
            <a:stretch>
              <a:fillRect/>
            </a:stretch>
          </p:blipFill>
          <p:spPr>
            <a:xfrm>
              <a:off x="-1884053" y="1200637"/>
              <a:ext cx="1418614" cy="1444137"/>
            </a:xfrm>
            <a:prstGeom prst="rect">
              <a:avLst/>
            </a:prstGeom>
          </p:spPr>
        </p:pic>
      </p:grpSp>
      <p:pic>
        <p:nvPicPr>
          <p:cNvPr id="25" name="Picture 24">
            <a:extLst>
              <a:ext uri="{FF2B5EF4-FFF2-40B4-BE49-F238E27FC236}">
                <a16:creationId xmlns:a16="http://schemas.microsoft.com/office/drawing/2014/main" xmlns="" id="{038C835D-7A3F-4157-850A-1556A9D8479F}"/>
              </a:ext>
            </a:extLst>
          </p:cNvPr>
          <p:cNvPicPr>
            <a:picLocks noChangeAspect="1"/>
          </p:cNvPicPr>
          <p:nvPr userDrawn="1"/>
        </p:nvPicPr>
        <p:blipFill>
          <a:blip r:embed="rId46"/>
          <a:stretch>
            <a:fillRect/>
          </a:stretch>
        </p:blipFill>
        <p:spPr>
          <a:xfrm>
            <a:off x="798513" y="6159600"/>
            <a:ext cx="2826458" cy="255600"/>
          </a:xfrm>
          <a:prstGeom prst="rect">
            <a:avLst/>
          </a:prstGeom>
        </p:spPr>
      </p:pic>
      <p:sp>
        <p:nvSpPr>
          <p:cNvPr id="23" name="Rectangle 22">
            <a:extLst>
              <a:ext uri="{FF2B5EF4-FFF2-40B4-BE49-F238E27FC236}">
                <a16:creationId xmlns:a16="http://schemas.microsoft.com/office/drawing/2014/main" xmlns="" id="{6515BF35-693E-4749-821E-5148CED147C8}"/>
              </a:ext>
            </a:extLst>
          </p:cNvPr>
          <p:cNvSpPr/>
          <p:nvPr userDrawn="1"/>
        </p:nvSpPr>
        <p:spPr>
          <a:xfrm>
            <a:off x="2051824" y="6142932"/>
            <a:ext cx="1573147" cy="2722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86" r:id="rId1"/>
    <p:sldLayoutId id="2147483734" r:id="rId2"/>
    <p:sldLayoutId id="2147483797" r:id="rId3"/>
    <p:sldLayoutId id="2147483748" r:id="rId4"/>
    <p:sldLayoutId id="2147483788" r:id="rId5"/>
    <p:sldLayoutId id="2147483798" r:id="rId6"/>
    <p:sldLayoutId id="2147483737" r:id="rId7"/>
    <p:sldLayoutId id="2147483791" r:id="rId8"/>
    <p:sldLayoutId id="2147483770" r:id="rId9"/>
    <p:sldLayoutId id="2147483792" r:id="rId10"/>
    <p:sldLayoutId id="2147483793" r:id="rId11"/>
    <p:sldLayoutId id="2147483771" r:id="rId12"/>
    <p:sldLayoutId id="2147483795" r:id="rId13"/>
    <p:sldLayoutId id="2147483794" r:id="rId14"/>
    <p:sldLayoutId id="2147483768" r:id="rId15"/>
    <p:sldLayoutId id="2147483773" r:id="rId16"/>
    <p:sldLayoutId id="2147483769" r:id="rId17"/>
    <p:sldLayoutId id="2147483772" r:id="rId18"/>
    <p:sldLayoutId id="2147483774" r:id="rId19"/>
    <p:sldLayoutId id="2147483775" r:id="rId20"/>
    <p:sldLayoutId id="2147483776" r:id="rId21"/>
    <p:sldLayoutId id="2147483796" r:id="rId22"/>
    <p:sldLayoutId id="2147483777" r:id="rId23"/>
    <p:sldLayoutId id="2147483783" r:id="rId24"/>
    <p:sldLayoutId id="2147483782" r:id="rId25"/>
    <p:sldLayoutId id="2147483781" r:id="rId26"/>
    <p:sldLayoutId id="2147483780" r:id="rId27"/>
    <p:sldLayoutId id="2147483779" r:id="rId28"/>
    <p:sldLayoutId id="2147483784" r:id="rId29"/>
    <p:sldLayoutId id="2147483778" r:id="rId30"/>
    <p:sldLayoutId id="2147483785" r:id="rId31"/>
    <p:sldLayoutId id="2147483749" r:id="rId32"/>
    <p:sldLayoutId id="2147483746" r:id="rId33"/>
    <p:sldLayoutId id="2147483787" r:id="rId34"/>
    <p:sldLayoutId id="2147483738" r:id="rId35"/>
    <p:sldLayoutId id="2147483747" r:id="rId36"/>
    <p:sldLayoutId id="2147483799" r:id="rId37"/>
    <p:sldLayoutId id="2147483790" r:id="rId38"/>
    <p:sldLayoutId id="2147483767" r:id="rId39"/>
    <p:sldLayoutId id="2147483800" r:id="rId40"/>
    <p:sldLayoutId id="2147483801" r:id="rId41"/>
    <p:sldLayoutId id="2147483802" r:id="rId42"/>
  </p:sldLayoutIdLst>
  <p:hf sldNum="0" hdr="0" ftr="0" dt="0"/>
  <p:txStyles>
    <p:titleStyle>
      <a:lvl1pPr algn="l" defTabSz="457189" rtl="0" eaLnBrk="1" fontAlgn="base" hangingPunct="1">
        <a:spcBef>
          <a:spcPct val="0"/>
        </a:spcBef>
        <a:spcAft>
          <a:spcPct val="0"/>
        </a:spcAft>
        <a:defRPr sz="2400" b="1" kern="1200" cap="all" spc="-50" baseline="0">
          <a:solidFill>
            <a:schemeClr val="tx2"/>
          </a:solidFill>
          <a:latin typeface="Verdana"/>
          <a:ea typeface="Verdana" pitchFamily="34" charset="0"/>
          <a:cs typeface="Verdana" pitchFamily="34" charset="0"/>
        </a:defRPr>
      </a:lvl1pPr>
      <a:lvl2pPr algn="l" defTabSz="457189" rtl="0" eaLnBrk="1" fontAlgn="base" hangingPunct="1">
        <a:spcBef>
          <a:spcPct val="0"/>
        </a:spcBef>
        <a:spcAft>
          <a:spcPct val="0"/>
        </a:spcAft>
        <a:defRPr sz="2400" b="1">
          <a:solidFill>
            <a:schemeClr val="tx2"/>
          </a:solidFill>
          <a:latin typeface="Verdana" pitchFamily="-111" charset="0"/>
          <a:ea typeface="Verdana" pitchFamily="34" charset="0"/>
          <a:cs typeface="Verdana" pitchFamily="34" charset="0"/>
        </a:defRPr>
      </a:lvl2pPr>
      <a:lvl3pPr algn="l" defTabSz="457189" rtl="0" eaLnBrk="1" fontAlgn="base" hangingPunct="1">
        <a:spcBef>
          <a:spcPct val="0"/>
        </a:spcBef>
        <a:spcAft>
          <a:spcPct val="0"/>
        </a:spcAft>
        <a:defRPr sz="2400" b="1">
          <a:solidFill>
            <a:schemeClr val="tx2"/>
          </a:solidFill>
          <a:latin typeface="Verdana" pitchFamily="-111" charset="0"/>
          <a:ea typeface="Verdana" pitchFamily="34" charset="0"/>
          <a:cs typeface="Verdana" pitchFamily="34" charset="0"/>
        </a:defRPr>
      </a:lvl3pPr>
      <a:lvl4pPr algn="l" defTabSz="457189" rtl="0" eaLnBrk="1" fontAlgn="base" hangingPunct="1">
        <a:spcBef>
          <a:spcPct val="0"/>
        </a:spcBef>
        <a:spcAft>
          <a:spcPct val="0"/>
        </a:spcAft>
        <a:defRPr sz="2400" b="1">
          <a:solidFill>
            <a:schemeClr val="tx2"/>
          </a:solidFill>
          <a:latin typeface="Verdana" pitchFamily="-111" charset="0"/>
          <a:ea typeface="Verdana" pitchFamily="34" charset="0"/>
          <a:cs typeface="Verdana" pitchFamily="34" charset="0"/>
        </a:defRPr>
      </a:lvl4pPr>
      <a:lvl5pPr algn="l" defTabSz="457189" rtl="0" eaLnBrk="1" fontAlgn="base" hangingPunct="1">
        <a:spcBef>
          <a:spcPct val="0"/>
        </a:spcBef>
        <a:spcAft>
          <a:spcPct val="0"/>
        </a:spcAft>
        <a:defRPr sz="2400" b="1">
          <a:solidFill>
            <a:schemeClr val="tx2"/>
          </a:solidFill>
          <a:latin typeface="Verdana" pitchFamily="-111" charset="0"/>
          <a:ea typeface="Verdana" pitchFamily="34" charset="0"/>
          <a:cs typeface="Verdana" pitchFamily="34" charset="0"/>
        </a:defRPr>
      </a:lvl5pPr>
      <a:lvl6pPr marL="457189" algn="l" defTabSz="457189" rtl="0" eaLnBrk="1" fontAlgn="base" hangingPunct="1">
        <a:spcBef>
          <a:spcPct val="0"/>
        </a:spcBef>
        <a:spcAft>
          <a:spcPct val="0"/>
        </a:spcAft>
        <a:defRPr sz="3200" b="1">
          <a:solidFill>
            <a:schemeClr val="bg1"/>
          </a:solidFill>
          <a:latin typeface="Verdana" pitchFamily="-111" charset="0"/>
          <a:ea typeface="Verdana" pitchFamily="34" charset="0"/>
          <a:cs typeface="Verdana" pitchFamily="34" charset="0"/>
        </a:defRPr>
      </a:lvl6pPr>
      <a:lvl7pPr marL="914377" algn="l" defTabSz="457189" rtl="0" eaLnBrk="1" fontAlgn="base" hangingPunct="1">
        <a:spcBef>
          <a:spcPct val="0"/>
        </a:spcBef>
        <a:spcAft>
          <a:spcPct val="0"/>
        </a:spcAft>
        <a:defRPr sz="3200" b="1">
          <a:solidFill>
            <a:schemeClr val="bg1"/>
          </a:solidFill>
          <a:latin typeface="Verdana" pitchFamily="-111" charset="0"/>
          <a:ea typeface="Verdana" pitchFamily="34" charset="0"/>
          <a:cs typeface="Verdana" pitchFamily="34" charset="0"/>
        </a:defRPr>
      </a:lvl7pPr>
      <a:lvl8pPr marL="1371566" algn="l" defTabSz="457189" rtl="0" eaLnBrk="1" fontAlgn="base" hangingPunct="1">
        <a:spcBef>
          <a:spcPct val="0"/>
        </a:spcBef>
        <a:spcAft>
          <a:spcPct val="0"/>
        </a:spcAft>
        <a:defRPr sz="3200" b="1">
          <a:solidFill>
            <a:schemeClr val="bg1"/>
          </a:solidFill>
          <a:latin typeface="Verdana" pitchFamily="-111" charset="0"/>
          <a:ea typeface="Verdana" pitchFamily="34" charset="0"/>
          <a:cs typeface="Verdana" pitchFamily="34" charset="0"/>
        </a:defRPr>
      </a:lvl8pPr>
      <a:lvl9pPr marL="1828754" algn="l" defTabSz="457189" rtl="0" eaLnBrk="1" fontAlgn="base" hangingPunct="1">
        <a:spcBef>
          <a:spcPct val="0"/>
        </a:spcBef>
        <a:spcAft>
          <a:spcPct val="0"/>
        </a:spcAft>
        <a:defRPr sz="3200" b="1">
          <a:solidFill>
            <a:schemeClr val="bg1"/>
          </a:solidFill>
          <a:latin typeface="Verdana" pitchFamily="-111" charset="0"/>
          <a:ea typeface="Verdana" pitchFamily="34" charset="0"/>
          <a:cs typeface="Verdana" pitchFamily="34" charset="0"/>
        </a:defRPr>
      </a:lvl9pPr>
    </p:titleStyle>
    <p:bodyStyle>
      <a:lvl1pPr marL="252000" indent="-252000" algn="l" defTabSz="457189" rtl="0" eaLnBrk="1" fontAlgn="base" hangingPunct="1">
        <a:lnSpc>
          <a:spcPct val="100000"/>
        </a:lnSpc>
        <a:spcBef>
          <a:spcPct val="0"/>
        </a:spcBef>
        <a:spcAft>
          <a:spcPts val="1200"/>
        </a:spcAft>
        <a:buFont typeface="Verdana" pitchFamily="34" charset="0"/>
        <a:buChar char="•"/>
        <a:defRPr kern="1200" spc="-50" baseline="0">
          <a:solidFill>
            <a:schemeClr val="tx1"/>
          </a:solidFill>
          <a:latin typeface="Verdana"/>
          <a:ea typeface="Verdana" pitchFamily="34" charset="0"/>
          <a:cs typeface="Verdana" pitchFamily="34" charset="0"/>
        </a:defRPr>
      </a:lvl1pPr>
      <a:lvl2pPr marL="648000" indent="-252000" algn="l" defTabSz="457189" rtl="0" eaLnBrk="1" fontAlgn="base" hangingPunct="1">
        <a:lnSpc>
          <a:spcPct val="100000"/>
        </a:lnSpc>
        <a:spcBef>
          <a:spcPct val="0"/>
        </a:spcBef>
        <a:spcAft>
          <a:spcPts val="1200"/>
        </a:spcAft>
        <a:buFont typeface="Verdana" pitchFamily="34" charset="0"/>
        <a:buChar char="•"/>
        <a:defRPr sz="1600" kern="1200" spc="-50" baseline="0">
          <a:solidFill>
            <a:schemeClr val="tx1"/>
          </a:solidFill>
          <a:latin typeface="Verdana"/>
          <a:ea typeface="Verdana" pitchFamily="34" charset="0"/>
          <a:cs typeface="+mn-cs"/>
        </a:defRPr>
      </a:lvl2pPr>
      <a:lvl3pPr marL="979200" indent="-252000" algn="l" defTabSz="457189" rtl="0" eaLnBrk="1" fontAlgn="base" hangingPunct="1">
        <a:lnSpc>
          <a:spcPct val="100000"/>
        </a:lnSpc>
        <a:spcBef>
          <a:spcPct val="0"/>
        </a:spcBef>
        <a:spcAft>
          <a:spcPts val="1200"/>
        </a:spcAft>
        <a:buFont typeface="Verdana" pitchFamily="34" charset="0"/>
        <a:buChar char="•"/>
        <a:defRPr sz="1400" kern="1200" spc="-50" baseline="0">
          <a:solidFill>
            <a:schemeClr val="tx1"/>
          </a:solidFill>
          <a:latin typeface="Verdana"/>
          <a:ea typeface="Verdana" pitchFamily="34" charset="0"/>
          <a:cs typeface="+mn-cs"/>
        </a:defRPr>
      </a:lvl3pPr>
      <a:lvl4pPr marL="0" indent="0" algn="l" defTabSz="457189" rtl="0" eaLnBrk="1" fontAlgn="base" hangingPunct="1">
        <a:lnSpc>
          <a:spcPct val="100000"/>
        </a:lnSpc>
        <a:spcBef>
          <a:spcPct val="0"/>
        </a:spcBef>
        <a:spcAft>
          <a:spcPts val="1200"/>
        </a:spcAft>
        <a:buFont typeface="Arial" panose="020B0604020202020204" pitchFamily="34" charset="0"/>
        <a:buChar char="​"/>
        <a:defRPr sz="1800" kern="1200" spc="-50" baseline="0">
          <a:solidFill>
            <a:schemeClr val="tx1"/>
          </a:solidFill>
          <a:latin typeface="Verdana"/>
          <a:ea typeface="Verdana" pitchFamily="34" charset="0"/>
          <a:cs typeface="+mn-cs"/>
        </a:defRPr>
      </a:lvl4pPr>
      <a:lvl5pPr marL="0" indent="0" algn="l" defTabSz="457189" rtl="0" eaLnBrk="1" fontAlgn="base" hangingPunct="1">
        <a:lnSpc>
          <a:spcPct val="80000"/>
        </a:lnSpc>
        <a:spcBef>
          <a:spcPct val="0"/>
        </a:spcBef>
        <a:spcAft>
          <a:spcPts val="1200"/>
        </a:spcAft>
        <a:buFont typeface="Arial" panose="020B0604020202020204" pitchFamily="34" charset="0"/>
        <a:buChar char="​"/>
        <a:defRPr sz="4800" b="1" kern="1200" cap="all" spc="-100" baseline="0">
          <a:solidFill>
            <a:schemeClr val="tx1"/>
          </a:solidFill>
          <a:latin typeface="Verdana"/>
          <a:ea typeface="Verdana" pitchFamily="34" charset="0"/>
          <a:cs typeface="+mn-cs"/>
        </a:defRPr>
      </a:lvl5pPr>
      <a:lvl6pPr marL="0" indent="0" algn="l" defTabSz="457189" rtl="0" eaLnBrk="1" latinLnBrk="0" hangingPunct="1">
        <a:spcBef>
          <a:spcPts val="0"/>
        </a:spcBef>
        <a:spcAft>
          <a:spcPts val="600"/>
        </a:spcAft>
        <a:buClr>
          <a:schemeClr val="tx2"/>
        </a:buClr>
        <a:buFont typeface="Arial" panose="020B0604020202020204" pitchFamily="34" charset="0"/>
        <a:buChar char="​"/>
        <a:defRPr sz="1800" b="1" kern="1200" cap="all" spc="-50" baseline="0">
          <a:solidFill>
            <a:schemeClr val="tx2"/>
          </a:solidFill>
          <a:latin typeface="+mn-lt"/>
          <a:ea typeface="+mn-ea"/>
          <a:cs typeface="+mn-cs"/>
        </a:defRPr>
      </a:lvl6pPr>
      <a:lvl7pPr marL="0" indent="0" algn="l" defTabSz="457189" rtl="0" eaLnBrk="1" latinLnBrk="0" hangingPunct="1">
        <a:spcBef>
          <a:spcPts val="0"/>
        </a:spcBef>
        <a:spcAft>
          <a:spcPts val="1200"/>
        </a:spcAft>
        <a:buFont typeface="Arial" panose="020B0604020202020204" pitchFamily="34" charset="0"/>
        <a:buChar char="​"/>
        <a:defRPr sz="1800" i="0" kern="1200" spc="-50">
          <a:solidFill>
            <a:schemeClr val="bg2"/>
          </a:solidFill>
          <a:latin typeface="+mn-lt"/>
          <a:ea typeface="+mn-ea"/>
          <a:cs typeface="+mn-cs"/>
        </a:defRPr>
      </a:lvl7pPr>
      <a:lvl8pPr marL="648000" indent="-252000" algn="l" defTabSz="457189" rtl="0" eaLnBrk="1" latinLnBrk="0" hangingPunct="1">
        <a:spcBef>
          <a:spcPts val="0"/>
        </a:spcBef>
        <a:spcAft>
          <a:spcPts val="1200"/>
        </a:spcAft>
        <a:buClr>
          <a:schemeClr val="bg2"/>
        </a:buClr>
        <a:buFont typeface="+mj-lt"/>
        <a:buAutoNum type="arabicPeriod"/>
        <a:defRPr sz="1600" kern="1200" spc="-50">
          <a:solidFill>
            <a:schemeClr val="tx1"/>
          </a:solidFill>
          <a:latin typeface="+mn-lt"/>
          <a:ea typeface="+mn-ea"/>
          <a:cs typeface="+mn-cs"/>
        </a:defRPr>
      </a:lvl8pPr>
      <a:lvl9pPr marL="648000" indent="-252000" algn="l" defTabSz="457189" rtl="0" eaLnBrk="1" latinLnBrk="0" hangingPunct="1">
        <a:spcBef>
          <a:spcPts val="0"/>
        </a:spcBef>
        <a:spcAft>
          <a:spcPts val="1200"/>
        </a:spcAft>
        <a:buClr>
          <a:schemeClr val="bg2"/>
        </a:buClr>
        <a:buFont typeface="+mj-lt"/>
        <a:buAutoNum type="alphaUcPeriod"/>
        <a:defRPr sz="1600" kern="1200" spc="-50">
          <a:solidFill>
            <a:schemeClr val="tx1"/>
          </a:solidFill>
          <a:latin typeface="+mn-lt"/>
          <a:ea typeface="+mn-ea"/>
          <a:cs typeface="+mn-cs"/>
        </a:defRPr>
      </a:lvl9pPr>
    </p:bodyStyle>
    <p:otherStyle>
      <a:defPPr>
        <a:defRPr lang="en-US"/>
      </a:defPPr>
      <a:lvl1pPr marL="0" algn="l" defTabSz="457189" rtl="0" eaLnBrk="1" latinLnBrk="0" hangingPunct="1">
        <a:defRPr sz="1900" kern="1200">
          <a:solidFill>
            <a:schemeClr val="tx1"/>
          </a:solidFill>
          <a:latin typeface="+mn-lt"/>
          <a:ea typeface="+mn-ea"/>
          <a:cs typeface="+mn-cs"/>
        </a:defRPr>
      </a:lvl1pPr>
      <a:lvl2pPr marL="457189" algn="l" defTabSz="457189" rtl="0" eaLnBrk="1" latinLnBrk="0" hangingPunct="1">
        <a:defRPr sz="1900" kern="1200">
          <a:solidFill>
            <a:schemeClr val="tx1"/>
          </a:solidFill>
          <a:latin typeface="+mn-lt"/>
          <a:ea typeface="+mn-ea"/>
          <a:cs typeface="+mn-cs"/>
        </a:defRPr>
      </a:lvl2pPr>
      <a:lvl3pPr marL="914377" algn="l" defTabSz="457189" rtl="0" eaLnBrk="1" latinLnBrk="0" hangingPunct="1">
        <a:defRPr sz="1900" kern="1200">
          <a:solidFill>
            <a:schemeClr val="tx1"/>
          </a:solidFill>
          <a:latin typeface="+mn-lt"/>
          <a:ea typeface="+mn-ea"/>
          <a:cs typeface="+mn-cs"/>
        </a:defRPr>
      </a:lvl3pPr>
      <a:lvl4pPr marL="1371566" algn="l" defTabSz="457189" rtl="0" eaLnBrk="1" latinLnBrk="0" hangingPunct="1">
        <a:defRPr sz="1900" kern="1200">
          <a:solidFill>
            <a:schemeClr val="tx1"/>
          </a:solidFill>
          <a:latin typeface="+mn-lt"/>
          <a:ea typeface="+mn-ea"/>
          <a:cs typeface="+mn-cs"/>
        </a:defRPr>
      </a:lvl4pPr>
      <a:lvl5pPr marL="1828754" algn="l" defTabSz="457189" rtl="0" eaLnBrk="1" latinLnBrk="0" hangingPunct="1">
        <a:defRPr sz="1900" kern="1200">
          <a:solidFill>
            <a:schemeClr val="tx1"/>
          </a:solidFill>
          <a:latin typeface="+mn-lt"/>
          <a:ea typeface="+mn-ea"/>
          <a:cs typeface="+mn-cs"/>
        </a:defRPr>
      </a:lvl5pPr>
      <a:lvl6pPr marL="2285943" algn="l" defTabSz="457189" rtl="0" eaLnBrk="1" latinLnBrk="0" hangingPunct="1">
        <a:defRPr sz="1900" kern="1200">
          <a:solidFill>
            <a:schemeClr val="tx1"/>
          </a:solidFill>
          <a:latin typeface="+mn-lt"/>
          <a:ea typeface="+mn-ea"/>
          <a:cs typeface="+mn-cs"/>
        </a:defRPr>
      </a:lvl6pPr>
      <a:lvl7pPr marL="2743131" algn="l" defTabSz="457189" rtl="0" eaLnBrk="1" latinLnBrk="0" hangingPunct="1">
        <a:defRPr sz="1900" kern="1200">
          <a:solidFill>
            <a:schemeClr val="tx1"/>
          </a:solidFill>
          <a:latin typeface="+mn-lt"/>
          <a:ea typeface="+mn-ea"/>
          <a:cs typeface="+mn-cs"/>
        </a:defRPr>
      </a:lvl7pPr>
      <a:lvl8pPr marL="3200320" algn="l" defTabSz="457189" rtl="0" eaLnBrk="1" latinLnBrk="0" hangingPunct="1">
        <a:defRPr sz="1900" kern="1200">
          <a:solidFill>
            <a:schemeClr val="tx1"/>
          </a:solidFill>
          <a:latin typeface="+mn-lt"/>
          <a:ea typeface="+mn-ea"/>
          <a:cs typeface="+mn-cs"/>
        </a:defRPr>
      </a:lvl8pPr>
      <a:lvl9pPr marL="3657509" algn="l" defTabSz="457189"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6659" userDrawn="1">
          <p15:clr>
            <a:srgbClr val="F26B43"/>
          </p15:clr>
        </p15:guide>
        <p15:guide id="2" pos="7173" userDrawn="1">
          <p15:clr>
            <a:srgbClr val="F26B43"/>
          </p15:clr>
        </p15:guide>
        <p15:guide id="3" orient="horz" pos="1036" userDrawn="1">
          <p15:clr>
            <a:srgbClr val="F26B43"/>
          </p15:clr>
        </p15:guide>
        <p15:guide id="4" orient="horz" pos="3595" userDrawn="1">
          <p15:clr>
            <a:srgbClr val="F26B43"/>
          </p15:clr>
        </p15:guide>
        <p15:guide id="5" pos="6146" userDrawn="1">
          <p15:clr>
            <a:srgbClr val="F26B43"/>
          </p15:clr>
        </p15:guide>
        <p15:guide id="6" pos="5633" userDrawn="1">
          <p15:clr>
            <a:srgbClr val="F26B43"/>
          </p15:clr>
        </p15:guide>
        <p15:guide id="7" pos="5120" userDrawn="1">
          <p15:clr>
            <a:srgbClr val="F26B43"/>
          </p15:clr>
        </p15:guide>
        <p15:guide id="8" pos="4607" userDrawn="1">
          <p15:clr>
            <a:srgbClr val="F26B43"/>
          </p15:clr>
        </p15:guide>
        <p15:guide id="9" pos="4094" userDrawn="1">
          <p15:clr>
            <a:srgbClr val="F26B43"/>
          </p15:clr>
        </p15:guide>
        <p15:guide id="10" pos="3581" userDrawn="1">
          <p15:clr>
            <a:srgbClr val="F26B43"/>
          </p15:clr>
        </p15:guide>
        <p15:guide id="11" pos="3068" userDrawn="1">
          <p15:clr>
            <a:srgbClr val="F26B43"/>
          </p15:clr>
        </p15:guide>
        <p15:guide id="12" pos="2555" userDrawn="1">
          <p15:clr>
            <a:srgbClr val="F26B43"/>
          </p15:clr>
        </p15:guide>
        <p15:guide id="13" pos="2042" userDrawn="1">
          <p15:clr>
            <a:srgbClr val="F26B43"/>
          </p15:clr>
        </p15:guide>
        <p15:guide id="14" pos="1529" userDrawn="1">
          <p15:clr>
            <a:srgbClr val="F26B43"/>
          </p15:clr>
        </p15:guide>
        <p15:guide id="15" pos="1016" userDrawn="1">
          <p15:clr>
            <a:srgbClr val="F26B43"/>
          </p15:clr>
        </p15:guide>
        <p15:guide id="16" pos="50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5.jpg"/><Relationship Id="rId3"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wmf"/><Relationship Id="rId5" Type="http://schemas.openxmlformats.org/officeDocument/2006/relationships/oleObject" Target="../embeddings/oleObject2.bin"/><Relationship Id="rId6"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D_PresentationTitle">
            <a:extLst>
              <a:ext uri="{FF2B5EF4-FFF2-40B4-BE49-F238E27FC236}">
                <a16:creationId xmlns:a16="http://schemas.microsoft.com/office/drawing/2014/main" xmlns="" id="{762559F4-64D2-4777-B4A2-5B4FAFFDC7DB}"/>
              </a:ext>
            </a:extLst>
          </p:cNvPr>
          <p:cNvSpPr>
            <a:spLocks noGrp="1"/>
          </p:cNvSpPr>
          <p:nvPr>
            <p:ph type="ctrTitle"/>
          </p:nvPr>
        </p:nvSpPr>
        <p:spPr/>
        <p:txBody>
          <a:bodyPr/>
          <a:lstStyle/>
          <a:p>
            <a:r>
              <a:rPr lang="en-GB" dirty="0"/>
              <a:t>CHEMICALS &amp; CANCER:</a:t>
            </a:r>
          </a:p>
        </p:txBody>
      </p:sp>
      <p:sp>
        <p:nvSpPr>
          <p:cNvPr id="3" name="FLD_PresentationTitle_2">
            <a:extLst>
              <a:ext uri="{FF2B5EF4-FFF2-40B4-BE49-F238E27FC236}">
                <a16:creationId xmlns:a16="http://schemas.microsoft.com/office/drawing/2014/main" xmlns="" id="{2264CFE6-C3E4-4051-923B-0978D381C4F7}"/>
              </a:ext>
            </a:extLst>
          </p:cNvPr>
          <p:cNvSpPr>
            <a:spLocks noGrp="1"/>
          </p:cNvSpPr>
          <p:nvPr>
            <p:ph type="subTitle" sz="quarter" idx="1"/>
          </p:nvPr>
        </p:nvSpPr>
        <p:spPr>
          <a:xfrm>
            <a:off x="798513" y="1173764"/>
            <a:ext cx="9772652" cy="1633982"/>
          </a:xfrm>
        </p:spPr>
        <p:txBody>
          <a:bodyPr/>
          <a:lstStyle/>
          <a:p>
            <a:r>
              <a:rPr lang="en-GB" sz="3600" cap="none" dirty="0"/>
              <a:t>The 250-year Journey from the Chimney Sweeps of London to the Modern Age of Risk Analysis and Regulation</a:t>
            </a:r>
          </a:p>
        </p:txBody>
      </p:sp>
      <p:sp>
        <p:nvSpPr>
          <p:cNvPr id="4" name="FLD_PresentationSubtitle">
            <a:extLst>
              <a:ext uri="{FF2B5EF4-FFF2-40B4-BE49-F238E27FC236}">
                <a16:creationId xmlns:a16="http://schemas.microsoft.com/office/drawing/2014/main" xmlns="" id="{AE283122-DAAA-4E85-87A4-5FF46F4B8ACF}"/>
              </a:ext>
            </a:extLst>
          </p:cNvPr>
          <p:cNvSpPr>
            <a:spLocks noGrp="1"/>
          </p:cNvSpPr>
          <p:nvPr>
            <p:ph type="body" sz="quarter" idx="11"/>
          </p:nvPr>
        </p:nvSpPr>
        <p:spPr>
          <a:xfrm>
            <a:off x="2026766" y="3429794"/>
            <a:ext cx="8136879" cy="1084262"/>
          </a:xfrm>
        </p:spPr>
        <p:txBody>
          <a:bodyPr/>
          <a:lstStyle/>
          <a:p>
            <a:r>
              <a:rPr lang="en-GB" sz="1800" b="1" dirty="0"/>
              <a:t>G. Malcolm Trout Annual Lecture</a:t>
            </a:r>
          </a:p>
          <a:p>
            <a:r>
              <a:rPr lang="en-GB" sz="1800" b="1" dirty="0"/>
              <a:t>Department of Food Science and Human Nutrition</a:t>
            </a:r>
          </a:p>
          <a:p>
            <a:r>
              <a:rPr lang="en-GB" sz="1800" b="1" dirty="0"/>
              <a:t>Michigan State University</a:t>
            </a:r>
          </a:p>
        </p:txBody>
      </p:sp>
      <p:sp>
        <p:nvSpPr>
          <p:cNvPr id="5" name="TextBox 4">
            <a:extLst>
              <a:ext uri="{FF2B5EF4-FFF2-40B4-BE49-F238E27FC236}">
                <a16:creationId xmlns:a16="http://schemas.microsoft.com/office/drawing/2014/main" xmlns="" id="{492DB046-FBCE-4395-8F33-6F627497A807}"/>
              </a:ext>
            </a:extLst>
          </p:cNvPr>
          <p:cNvSpPr txBox="1"/>
          <p:nvPr/>
        </p:nvSpPr>
        <p:spPr bwMode="auto">
          <a:xfrm>
            <a:off x="7850459" y="5107259"/>
            <a:ext cx="2530501" cy="707886"/>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16</a:t>
            </a:r>
            <a:r>
              <a:rPr kumimoji="0" lang="en-US" sz="1800" b="0" i="0" u="none" strike="noStrike" kern="1200" cap="none" spc="0" normalizeH="0" baseline="30000" noProof="0" dirty="0">
                <a:ln>
                  <a:noFill/>
                </a:ln>
                <a:solidFill>
                  <a:schemeClr val="tx1"/>
                </a:solidFill>
                <a:effectLst/>
                <a:uLnTx/>
                <a:uFillTx/>
                <a:latin typeface="Verdana"/>
                <a:ea typeface="Verdana" pitchFamily="34" charset="0"/>
                <a:cs typeface="Verdana" pitchFamily="34" charset="0"/>
              </a:rPr>
              <a:t>th</a:t>
            </a: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September, 2019</a:t>
            </a:r>
          </a:p>
          <a:p>
            <a:pPr marR="0" algn="l" defTabSz="457200" rtl="0" eaLnBrk="0" fontAlgn="base" latinLnBrk="0" hangingPunct="0">
              <a:spcBef>
                <a:spcPct val="0"/>
              </a:spcBef>
              <a:buClrTx/>
              <a:buSzTx/>
              <a:tabLst/>
            </a:pPr>
            <a:r>
              <a:rPr lang="en-US" spc="0" dirty="0"/>
              <a:t>Joseph V. Rodricks</a:t>
            </a:r>
            <a:endPar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endParaRPr>
          </a:p>
        </p:txBody>
      </p:sp>
    </p:spTree>
    <p:extLst>
      <p:ext uri="{BB962C8B-B14F-4D97-AF65-F5344CB8AC3E}">
        <p14:creationId xmlns:p14="http://schemas.microsoft.com/office/powerpoint/2010/main" val="3792566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2FA05-CC16-4320-ADF2-F46AA8CE8EB9}"/>
              </a:ext>
            </a:extLst>
          </p:cNvPr>
          <p:cNvSpPr>
            <a:spLocks noGrp="1"/>
          </p:cNvSpPr>
          <p:nvPr>
            <p:ph type="title"/>
          </p:nvPr>
        </p:nvSpPr>
        <p:spPr/>
        <p:txBody>
          <a:bodyPr/>
          <a:lstStyle/>
          <a:p>
            <a:r>
              <a:rPr lang="en-US" sz="2800" dirty="0"/>
              <a:t>Soot/Coal Tar/Coal Gas</a:t>
            </a:r>
          </a:p>
        </p:txBody>
      </p:sp>
      <p:sp>
        <p:nvSpPr>
          <p:cNvPr id="3" name="Content Placeholder 2">
            <a:extLst>
              <a:ext uri="{FF2B5EF4-FFF2-40B4-BE49-F238E27FC236}">
                <a16:creationId xmlns:a16="http://schemas.microsoft.com/office/drawing/2014/main" xmlns="" id="{7A1E89D5-3B83-4EE0-9B0F-CEE2AB3BAEB3}"/>
              </a:ext>
            </a:extLst>
          </p:cNvPr>
          <p:cNvSpPr>
            <a:spLocks noGrp="1"/>
          </p:cNvSpPr>
          <p:nvPr>
            <p:ph idx="1"/>
          </p:nvPr>
        </p:nvSpPr>
        <p:spPr>
          <a:xfrm>
            <a:off x="832167" y="1202400"/>
            <a:ext cx="10588625" cy="4505987"/>
          </a:xfrm>
        </p:spPr>
        <p:txBody>
          <a:bodyPr/>
          <a:lstStyle/>
          <a:p>
            <a:pPr marL="0" indent="0">
              <a:spcAft>
                <a:spcPts val="0"/>
              </a:spcAft>
              <a:buNone/>
              <a:tabLst>
                <a:tab pos="6400800" algn="l"/>
              </a:tabLst>
            </a:pPr>
            <a:r>
              <a:rPr lang="en-US" dirty="0"/>
              <a:t>	</a:t>
            </a:r>
            <a:r>
              <a:rPr lang="en-US" sz="2000" dirty="0"/>
              <a:t>Coal Tar (condensate)</a:t>
            </a:r>
          </a:p>
          <a:p>
            <a:pPr marL="0" indent="0">
              <a:spcAft>
                <a:spcPts val="0"/>
              </a:spcAft>
              <a:buNone/>
              <a:tabLst>
                <a:tab pos="914400" algn="l"/>
                <a:tab pos="4572000" algn="l"/>
              </a:tabLst>
            </a:pPr>
            <a:endParaRPr lang="en-US" sz="2000" dirty="0"/>
          </a:p>
          <a:p>
            <a:pPr marL="0" indent="0">
              <a:spcAft>
                <a:spcPts val="0"/>
              </a:spcAft>
              <a:buNone/>
              <a:tabLst>
                <a:tab pos="914400" algn="l"/>
                <a:tab pos="4572000" algn="l"/>
              </a:tabLst>
            </a:pPr>
            <a:r>
              <a:rPr lang="en-US" dirty="0"/>
              <a:t>	heat	cool</a:t>
            </a:r>
          </a:p>
          <a:p>
            <a:pPr marL="0" indent="0">
              <a:spcAft>
                <a:spcPts val="0"/>
              </a:spcAft>
              <a:buNone/>
              <a:tabLst>
                <a:tab pos="2062163" algn="l"/>
              </a:tabLst>
            </a:pPr>
            <a:r>
              <a:rPr lang="en-US" sz="2000" dirty="0"/>
              <a:t>COAL 	Volatile Chemicals</a:t>
            </a:r>
          </a:p>
          <a:p>
            <a:pPr marL="914400" lvl="1" indent="0">
              <a:spcAft>
                <a:spcPts val="0"/>
              </a:spcAft>
              <a:buNone/>
              <a:tabLst>
                <a:tab pos="914400" algn="l"/>
              </a:tabLst>
            </a:pPr>
            <a:r>
              <a:rPr lang="en-US" sz="1800" dirty="0"/>
              <a:t>absence </a:t>
            </a:r>
          </a:p>
          <a:p>
            <a:pPr marL="914400" lvl="1" indent="0">
              <a:spcAft>
                <a:spcPts val="0"/>
              </a:spcAft>
              <a:buNone/>
              <a:tabLst>
                <a:tab pos="914400" algn="l"/>
                <a:tab pos="6400800" algn="l"/>
              </a:tabLst>
            </a:pPr>
            <a:r>
              <a:rPr lang="en-US" sz="1800" dirty="0"/>
              <a:t>of oxygen	</a:t>
            </a:r>
            <a:r>
              <a:rPr lang="en-US" sz="2000" dirty="0"/>
              <a:t>Coal Gas</a:t>
            </a:r>
          </a:p>
          <a:p>
            <a:pPr marL="0" indent="0">
              <a:spcAft>
                <a:spcPts val="0"/>
              </a:spcAft>
              <a:buNone/>
              <a:tabLst>
                <a:tab pos="6400800" algn="l"/>
              </a:tabLst>
            </a:pPr>
            <a:endParaRPr lang="en-US" dirty="0"/>
          </a:p>
          <a:p>
            <a:pPr marL="0" indent="0">
              <a:spcAft>
                <a:spcPts val="0"/>
              </a:spcAft>
              <a:buNone/>
              <a:tabLst>
                <a:tab pos="6400800" algn="l"/>
              </a:tabLst>
            </a:pPr>
            <a:endParaRPr lang="en-US" dirty="0"/>
          </a:p>
          <a:p>
            <a:pPr marL="0" indent="0">
              <a:spcAft>
                <a:spcPts val="0"/>
              </a:spcAft>
              <a:buNone/>
              <a:tabLst>
                <a:tab pos="6400800" algn="l"/>
              </a:tabLst>
            </a:pPr>
            <a:r>
              <a:rPr lang="en-US" sz="2000" dirty="0"/>
              <a:t>By 1850 Coal Gas production was ubiquitous in North America and Europe.</a:t>
            </a:r>
          </a:p>
          <a:p>
            <a:pPr marL="0" indent="0">
              <a:spcAft>
                <a:spcPts val="0"/>
              </a:spcAft>
              <a:buNone/>
              <a:tabLst>
                <a:tab pos="6400800" algn="l"/>
              </a:tabLst>
            </a:pPr>
            <a:endParaRPr lang="en-US" sz="2000" dirty="0"/>
          </a:p>
          <a:p>
            <a:pPr marL="0" indent="0">
              <a:spcAft>
                <a:spcPts val="0"/>
              </a:spcAft>
              <a:buNone/>
              <a:tabLst>
                <a:tab pos="6400800" algn="l"/>
              </a:tabLst>
            </a:pPr>
            <a:r>
              <a:rPr lang="en-US" sz="2000" dirty="0"/>
              <a:t>and</a:t>
            </a:r>
          </a:p>
          <a:p>
            <a:pPr marL="0" indent="0">
              <a:spcAft>
                <a:spcPts val="0"/>
              </a:spcAft>
              <a:buNone/>
              <a:tabLst>
                <a:tab pos="6400800" algn="l"/>
              </a:tabLst>
            </a:pPr>
            <a:endParaRPr lang="en-US" sz="2000" dirty="0"/>
          </a:p>
          <a:p>
            <a:pPr marL="0" indent="0">
              <a:spcAft>
                <a:spcPts val="0"/>
              </a:spcAft>
              <a:buNone/>
              <a:tabLst>
                <a:tab pos="6400800" algn="l"/>
              </a:tabLst>
            </a:pPr>
            <a:r>
              <a:rPr lang="en-US" sz="2000" dirty="0"/>
              <a:t>Coal Tar became the major source of starting materials for the rapidly growing chemical industry</a:t>
            </a:r>
          </a:p>
          <a:p>
            <a:pPr marL="0" indent="0">
              <a:spcAft>
                <a:spcPts val="0"/>
              </a:spcAft>
              <a:buNone/>
              <a:tabLst>
                <a:tab pos="6400800" algn="l"/>
              </a:tabLst>
            </a:pPr>
            <a:endParaRPr lang="en-US" sz="2000" dirty="0"/>
          </a:p>
          <a:p>
            <a:pPr marL="0" indent="0">
              <a:spcAft>
                <a:spcPts val="0"/>
              </a:spcAft>
              <a:buNone/>
              <a:tabLst>
                <a:tab pos="6400800" algn="l"/>
              </a:tabLst>
            </a:pPr>
            <a:r>
              <a:rPr lang="en-US" sz="2000" dirty="0"/>
              <a:t>-- and remained the major source until WWII, when petroleum products replaced it.</a:t>
            </a:r>
          </a:p>
        </p:txBody>
      </p:sp>
      <p:cxnSp>
        <p:nvCxnSpPr>
          <p:cNvPr id="5" name="Straight Arrow Connector 4">
            <a:extLst>
              <a:ext uri="{FF2B5EF4-FFF2-40B4-BE49-F238E27FC236}">
                <a16:creationId xmlns:a16="http://schemas.microsoft.com/office/drawing/2014/main" xmlns="" id="{9A040CEA-71E0-4654-BA51-093EF62BD079}"/>
              </a:ext>
            </a:extLst>
          </p:cNvPr>
          <p:cNvCxnSpPr/>
          <p:nvPr/>
        </p:nvCxnSpPr>
        <p:spPr>
          <a:xfrm>
            <a:off x="1645920" y="2214880"/>
            <a:ext cx="1056640" cy="0"/>
          </a:xfrm>
          <a:prstGeom prst="straightConnector1">
            <a:avLst/>
          </a:prstGeom>
          <a:ln w="9525">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xmlns="" id="{BA4976DA-EDC6-4C6E-8BC0-D98BD6089029}"/>
              </a:ext>
            </a:extLst>
          </p:cNvPr>
          <p:cNvCxnSpPr>
            <a:cxnSpLocks/>
          </p:cNvCxnSpPr>
          <p:nvPr/>
        </p:nvCxnSpPr>
        <p:spPr>
          <a:xfrm>
            <a:off x="5252720" y="2225040"/>
            <a:ext cx="965200" cy="0"/>
          </a:xfrm>
          <a:prstGeom prst="straightConnector1">
            <a:avLst/>
          </a:prstGeom>
          <a:ln w="9525">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xmlns="" id="{CD2A8320-FA1D-4E6A-A2E0-B52F8920A839}"/>
              </a:ext>
            </a:extLst>
          </p:cNvPr>
          <p:cNvCxnSpPr/>
          <p:nvPr/>
        </p:nvCxnSpPr>
        <p:spPr>
          <a:xfrm flipV="1">
            <a:off x="6268720" y="1625600"/>
            <a:ext cx="711200" cy="487680"/>
          </a:xfrm>
          <a:prstGeom prst="straightConnector1">
            <a:avLst/>
          </a:prstGeom>
          <a:ln w="9525">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AF4AF78C-26C7-410F-AE12-5FC77D4305AC}"/>
              </a:ext>
            </a:extLst>
          </p:cNvPr>
          <p:cNvCxnSpPr/>
          <p:nvPr/>
        </p:nvCxnSpPr>
        <p:spPr>
          <a:xfrm>
            <a:off x="6258560" y="2275840"/>
            <a:ext cx="772160" cy="355600"/>
          </a:xfrm>
          <a:prstGeom prst="straightConnector1">
            <a:avLst/>
          </a:prstGeom>
          <a:ln w="9525">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8104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4CB6F-006B-4D61-ACE2-495D6E34AF46}"/>
              </a:ext>
            </a:extLst>
          </p:cNvPr>
          <p:cNvSpPr>
            <a:spLocks noGrp="1"/>
          </p:cNvSpPr>
          <p:nvPr>
            <p:ph type="title"/>
          </p:nvPr>
        </p:nvSpPr>
        <p:spPr>
          <a:xfrm>
            <a:off x="798514" y="453600"/>
            <a:ext cx="10588624" cy="420160"/>
          </a:xfrm>
        </p:spPr>
        <p:txBody>
          <a:bodyPr/>
          <a:lstStyle/>
          <a:p>
            <a:r>
              <a:rPr lang="en-US" sz="2800" dirty="0"/>
              <a:t>Soot/Coal Tar/and other combustion products</a:t>
            </a:r>
          </a:p>
        </p:txBody>
      </p:sp>
      <p:sp>
        <p:nvSpPr>
          <p:cNvPr id="3" name="Content Placeholder 2">
            <a:extLst>
              <a:ext uri="{FF2B5EF4-FFF2-40B4-BE49-F238E27FC236}">
                <a16:creationId xmlns:a16="http://schemas.microsoft.com/office/drawing/2014/main" xmlns="" id="{F14249C3-8F72-41C0-8AFF-4F3B1E3C479F}"/>
              </a:ext>
            </a:extLst>
          </p:cNvPr>
          <p:cNvSpPr>
            <a:spLocks noGrp="1"/>
          </p:cNvSpPr>
          <p:nvPr>
            <p:ph idx="1"/>
          </p:nvPr>
        </p:nvSpPr>
        <p:spPr>
          <a:xfrm>
            <a:off x="798513" y="1616149"/>
            <a:ext cx="9148127" cy="4092238"/>
          </a:xfrm>
        </p:spPr>
        <p:txBody>
          <a:bodyPr/>
          <a:lstStyle/>
          <a:p>
            <a:pPr marL="0" indent="0">
              <a:buNone/>
            </a:pPr>
            <a:r>
              <a:rPr lang="en-US" sz="2000" dirty="0"/>
              <a:t>All contain PAHs</a:t>
            </a:r>
          </a:p>
          <a:p>
            <a:pPr marL="0" indent="0">
              <a:buNone/>
            </a:pPr>
            <a:endParaRPr lang="en-US" sz="2000" dirty="0"/>
          </a:p>
          <a:p>
            <a:pPr marL="0" indent="0">
              <a:buNone/>
            </a:pPr>
            <a:r>
              <a:rPr lang="en-US" sz="2000" dirty="0"/>
              <a:t>		and</a:t>
            </a:r>
          </a:p>
          <a:p>
            <a:pPr marL="0" indent="0">
              <a:buNone/>
            </a:pPr>
            <a:endParaRPr lang="en-US" sz="2000" dirty="0"/>
          </a:p>
          <a:p>
            <a:pPr marL="2743200" indent="0">
              <a:buNone/>
            </a:pPr>
            <a:r>
              <a:rPr lang="en-US" sz="2000" dirty="0"/>
              <a:t>It became clearer by the early 20</a:t>
            </a:r>
            <a:r>
              <a:rPr lang="en-US" sz="2000" baseline="30000" dirty="0"/>
              <a:t>th</a:t>
            </a:r>
            <a:r>
              <a:rPr lang="en-US" sz="2000" dirty="0"/>
              <a:t> century that many occupational skin cancers were caused by these materials.</a:t>
            </a:r>
          </a:p>
        </p:txBody>
      </p:sp>
    </p:spTree>
    <p:extLst>
      <p:ext uri="{BB962C8B-B14F-4D97-AF65-F5344CB8AC3E}">
        <p14:creationId xmlns:p14="http://schemas.microsoft.com/office/powerpoint/2010/main" val="78805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DD1BCD-BD71-437C-A94B-0AB9EA69711C}"/>
              </a:ext>
            </a:extLst>
          </p:cNvPr>
          <p:cNvSpPr>
            <a:spLocks noGrp="1"/>
          </p:cNvSpPr>
          <p:nvPr>
            <p:ph type="title"/>
          </p:nvPr>
        </p:nvSpPr>
        <p:spPr>
          <a:xfrm>
            <a:off x="798514" y="453599"/>
            <a:ext cx="10588624" cy="834545"/>
          </a:xfrm>
        </p:spPr>
        <p:txBody>
          <a:bodyPr/>
          <a:lstStyle/>
          <a:p>
            <a:r>
              <a:rPr lang="en-US" sz="2800" dirty="0"/>
              <a:t>Chemicals and Cancer</a:t>
            </a:r>
            <a:r>
              <a:rPr lang="en-US" dirty="0"/>
              <a:t/>
            </a:r>
            <a:br>
              <a:rPr lang="en-US" dirty="0"/>
            </a:br>
            <a:r>
              <a:rPr lang="en-US" dirty="0"/>
              <a:t>	FROM POTT TO THE 1950</a:t>
            </a:r>
            <a:r>
              <a:rPr lang="en-US" cap="none" dirty="0"/>
              <a:t>s</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7567795A-819D-47F5-989D-1BC272F6A345}"/>
              </a:ext>
            </a:extLst>
          </p:cNvPr>
          <p:cNvSpPr>
            <a:spLocks noGrp="1"/>
          </p:cNvSpPr>
          <p:nvPr>
            <p:ph idx="1"/>
          </p:nvPr>
        </p:nvSpPr>
        <p:spPr>
          <a:xfrm>
            <a:off x="1940560" y="1229360"/>
            <a:ext cx="9446577" cy="4787126"/>
          </a:xfrm>
        </p:spPr>
        <p:txBody>
          <a:bodyPr/>
          <a:lstStyle/>
          <a:p>
            <a:pPr marL="0" indent="0">
              <a:buNone/>
            </a:pPr>
            <a:endParaRPr lang="en-US" b="1" dirty="0"/>
          </a:p>
          <a:p>
            <a:pPr marL="0" indent="0">
              <a:buNone/>
            </a:pPr>
            <a:r>
              <a:rPr lang="en-US" b="1" dirty="0"/>
              <a:t>Lung and skin cancers in certain mining and smelting operations in Germany and England – ARSENIC</a:t>
            </a:r>
          </a:p>
          <a:p>
            <a:pPr marL="0" indent="0">
              <a:buNone/>
            </a:pPr>
            <a:endParaRPr lang="en-US" b="1" dirty="0"/>
          </a:p>
          <a:p>
            <a:pPr marL="0" indent="0">
              <a:buNone/>
            </a:pPr>
            <a:r>
              <a:rPr lang="en-US" b="1" dirty="0"/>
              <a:t>Skin cancers related to an oral medication (Fowler’s Solution)</a:t>
            </a:r>
          </a:p>
          <a:p>
            <a:pPr marL="0" indent="0" algn="ctr">
              <a:spcAft>
                <a:spcPts val="0"/>
              </a:spcAft>
              <a:buNone/>
            </a:pPr>
            <a:r>
              <a:rPr lang="en-US" b="1" dirty="0"/>
              <a:t>As</a:t>
            </a:r>
            <a:r>
              <a:rPr lang="en-US" b="1" baseline="-25000" dirty="0"/>
              <a:t>2</a:t>
            </a:r>
            <a:r>
              <a:rPr lang="en-US" b="1" dirty="0"/>
              <a:t>O</a:t>
            </a:r>
            <a:r>
              <a:rPr lang="en-US" b="1" baseline="-25000" dirty="0"/>
              <a:t>3</a:t>
            </a:r>
          </a:p>
          <a:p>
            <a:pPr marL="0" indent="0" algn="r">
              <a:buNone/>
            </a:pPr>
            <a:r>
              <a:rPr lang="en-US" b="1" dirty="0"/>
              <a:t>	[First non-occupational cause]</a:t>
            </a:r>
          </a:p>
          <a:p>
            <a:pPr marL="0" indent="0">
              <a:buNone/>
            </a:pPr>
            <a:endParaRPr lang="en-US" b="1" dirty="0"/>
          </a:p>
          <a:p>
            <a:pPr marL="0" indent="0">
              <a:spcAft>
                <a:spcPts val="0"/>
              </a:spcAft>
              <a:buNone/>
            </a:pPr>
            <a:endParaRPr lang="en-US" b="1" dirty="0"/>
          </a:p>
          <a:p>
            <a:pPr marL="0" indent="0">
              <a:buNone/>
            </a:pPr>
            <a:r>
              <a:rPr lang="en-US" b="1" dirty="0"/>
              <a:t>Kangri cancers among Kashmiris – skin of abdomen</a:t>
            </a:r>
          </a:p>
          <a:p>
            <a:pPr marL="0" indent="0">
              <a:buNone/>
            </a:pPr>
            <a:r>
              <a:rPr lang="en-US" b="1" dirty="0"/>
              <a:t>	[Live coals carried in a basket near abdomen (PAHs)]</a:t>
            </a:r>
          </a:p>
        </p:txBody>
      </p:sp>
      <p:sp>
        <p:nvSpPr>
          <p:cNvPr id="4" name="TextBox 3">
            <a:extLst>
              <a:ext uri="{FF2B5EF4-FFF2-40B4-BE49-F238E27FC236}">
                <a16:creationId xmlns:a16="http://schemas.microsoft.com/office/drawing/2014/main" xmlns="" id="{C5B204E7-08CC-4129-AB04-71E34F16E136}"/>
              </a:ext>
            </a:extLst>
          </p:cNvPr>
          <p:cNvSpPr txBox="1"/>
          <p:nvPr/>
        </p:nvSpPr>
        <p:spPr bwMode="auto">
          <a:xfrm>
            <a:off x="599439" y="1623935"/>
            <a:ext cx="1101769" cy="984885"/>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1879</a:t>
            </a:r>
          </a:p>
          <a:p>
            <a:pPr marR="0" algn="l" defTabSz="457200" rtl="0" eaLnBrk="0" fontAlgn="base" latinLnBrk="0" hangingPunct="0">
              <a:spcBef>
                <a:spcPct val="0"/>
              </a:spcBef>
              <a:buClrTx/>
              <a:buSzTx/>
              <a:tabLst/>
            </a:pPr>
            <a:r>
              <a:rPr lang="en-US" spc="0" dirty="0"/>
              <a:t>(</a:t>
            </a:r>
            <a:r>
              <a:rPr lang="en-US" spc="0" dirty="0" err="1"/>
              <a:t>Hartnig</a:t>
            </a:r>
            <a:r>
              <a:rPr lang="en-US" spc="0" dirty="0"/>
              <a:t> &amp; Hesse)</a:t>
            </a:r>
            <a:endPar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endParaRPr>
          </a:p>
        </p:txBody>
      </p:sp>
      <p:cxnSp>
        <p:nvCxnSpPr>
          <p:cNvPr id="6" name="Straight Arrow Connector 5">
            <a:extLst>
              <a:ext uri="{FF2B5EF4-FFF2-40B4-BE49-F238E27FC236}">
                <a16:creationId xmlns:a16="http://schemas.microsoft.com/office/drawing/2014/main" xmlns="" id="{32B5E3E7-DC60-424E-ABA0-001B637E1525}"/>
              </a:ext>
            </a:extLst>
          </p:cNvPr>
          <p:cNvCxnSpPr/>
          <p:nvPr/>
        </p:nvCxnSpPr>
        <p:spPr>
          <a:xfrm>
            <a:off x="599440" y="1948420"/>
            <a:ext cx="995680" cy="0"/>
          </a:xfrm>
          <a:prstGeom prst="straightConnector1">
            <a:avLst/>
          </a:prstGeom>
          <a:ln w="25400">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xmlns="" id="{8DEF341F-6C97-4625-8829-22CC872A1333}"/>
              </a:ext>
            </a:extLst>
          </p:cNvPr>
          <p:cNvSpPr txBox="1"/>
          <p:nvPr/>
        </p:nvSpPr>
        <p:spPr bwMode="auto">
          <a:xfrm>
            <a:off x="599440" y="2818101"/>
            <a:ext cx="1500411" cy="707886"/>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1887</a:t>
            </a:r>
          </a:p>
          <a:p>
            <a:pPr marR="0" algn="l" defTabSz="457200" rtl="0" eaLnBrk="0" fontAlgn="base" latinLnBrk="0" hangingPunct="0">
              <a:spcBef>
                <a:spcPct val="0"/>
              </a:spcBef>
              <a:buClrTx/>
              <a:buSzTx/>
              <a:tabLst/>
            </a:pPr>
            <a:r>
              <a:rPr lang="en-US" spc="0" dirty="0"/>
              <a:t>(Hutchinson)</a:t>
            </a:r>
            <a:endPar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endParaRPr>
          </a:p>
        </p:txBody>
      </p:sp>
      <p:cxnSp>
        <p:nvCxnSpPr>
          <p:cNvPr id="8" name="Straight Arrow Connector 7">
            <a:extLst>
              <a:ext uri="{FF2B5EF4-FFF2-40B4-BE49-F238E27FC236}">
                <a16:creationId xmlns:a16="http://schemas.microsoft.com/office/drawing/2014/main" xmlns="" id="{DDD9A2D0-1D7A-4AA3-9BB6-C95C0D5BD609}"/>
              </a:ext>
            </a:extLst>
          </p:cNvPr>
          <p:cNvCxnSpPr/>
          <p:nvPr/>
        </p:nvCxnSpPr>
        <p:spPr>
          <a:xfrm>
            <a:off x="609600" y="3152746"/>
            <a:ext cx="995680" cy="0"/>
          </a:xfrm>
          <a:prstGeom prst="straightConnector1">
            <a:avLst/>
          </a:prstGeom>
          <a:ln w="25400">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xmlns="" id="{FD6FF8B7-B69A-4F34-9311-42BBA4CD9F75}"/>
              </a:ext>
            </a:extLst>
          </p:cNvPr>
          <p:cNvSpPr txBox="1"/>
          <p:nvPr/>
        </p:nvSpPr>
        <p:spPr bwMode="auto">
          <a:xfrm>
            <a:off x="610073" y="4640259"/>
            <a:ext cx="791435" cy="707886"/>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1900</a:t>
            </a:r>
          </a:p>
          <a:p>
            <a:pPr marR="0" algn="l" defTabSz="457200" rtl="0" eaLnBrk="0" fontAlgn="base" latinLnBrk="0" hangingPunct="0">
              <a:spcBef>
                <a:spcPct val="0"/>
              </a:spcBef>
              <a:buClrTx/>
              <a:buSzTx/>
              <a:tabLst/>
            </a:pPr>
            <a:r>
              <a:rPr lang="en-US" spc="0" dirty="0"/>
              <a:t>(Neve)</a:t>
            </a:r>
            <a:endPar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endParaRPr>
          </a:p>
        </p:txBody>
      </p:sp>
      <p:cxnSp>
        <p:nvCxnSpPr>
          <p:cNvPr id="10" name="Straight Arrow Connector 9">
            <a:extLst>
              <a:ext uri="{FF2B5EF4-FFF2-40B4-BE49-F238E27FC236}">
                <a16:creationId xmlns:a16="http://schemas.microsoft.com/office/drawing/2014/main" xmlns="" id="{16CA4929-873B-4C16-88A7-0BB19653F9D4}"/>
              </a:ext>
            </a:extLst>
          </p:cNvPr>
          <p:cNvCxnSpPr/>
          <p:nvPr/>
        </p:nvCxnSpPr>
        <p:spPr>
          <a:xfrm>
            <a:off x="560601" y="4991252"/>
            <a:ext cx="995680" cy="0"/>
          </a:xfrm>
          <a:prstGeom prst="straightConnector1">
            <a:avLst/>
          </a:prstGeom>
          <a:ln w="25400">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206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386698-08B6-408C-BD61-7649AAD12088}"/>
              </a:ext>
            </a:extLst>
          </p:cNvPr>
          <p:cNvSpPr>
            <a:spLocks noGrp="1"/>
          </p:cNvSpPr>
          <p:nvPr>
            <p:ph type="title"/>
          </p:nvPr>
        </p:nvSpPr>
        <p:spPr/>
        <p:txBody>
          <a:bodyPr/>
          <a:lstStyle/>
          <a:p>
            <a:r>
              <a:rPr lang="en-US" sz="2800" dirty="0"/>
              <a:t>Chemicals and Cancer</a:t>
            </a:r>
            <a:r>
              <a:rPr lang="en-US" dirty="0"/>
              <a:t/>
            </a:r>
            <a:br>
              <a:rPr lang="en-US" dirty="0"/>
            </a:br>
            <a:r>
              <a:rPr lang="en-US" dirty="0"/>
              <a:t>	FROM POTT TO THE 1950</a:t>
            </a:r>
            <a:r>
              <a:rPr lang="en-US" cap="none" dirty="0"/>
              <a:t>s</a:t>
            </a:r>
            <a:endParaRPr lang="en-US" dirty="0"/>
          </a:p>
        </p:txBody>
      </p:sp>
      <p:sp>
        <p:nvSpPr>
          <p:cNvPr id="3" name="Content Placeholder 2">
            <a:extLst>
              <a:ext uri="{FF2B5EF4-FFF2-40B4-BE49-F238E27FC236}">
                <a16:creationId xmlns:a16="http://schemas.microsoft.com/office/drawing/2014/main" xmlns="" id="{30EDF768-4302-4068-BF22-10B5B5F854B4}"/>
              </a:ext>
            </a:extLst>
          </p:cNvPr>
          <p:cNvSpPr>
            <a:spLocks noGrp="1"/>
          </p:cNvSpPr>
          <p:nvPr>
            <p:ph idx="1"/>
          </p:nvPr>
        </p:nvSpPr>
        <p:spPr>
          <a:xfrm>
            <a:off x="798512" y="1298712"/>
            <a:ext cx="10588625" cy="4823791"/>
          </a:xfrm>
        </p:spPr>
        <p:txBody>
          <a:bodyPr/>
          <a:lstStyle/>
          <a:p>
            <a:pPr marL="0" indent="0">
              <a:buNone/>
            </a:pPr>
            <a:r>
              <a:rPr lang="en-US" sz="2000" b="1" dirty="0"/>
              <a:t>Ludwig Rehn – German physician</a:t>
            </a:r>
            <a:endParaRPr lang="en-US" sz="2000" dirty="0"/>
          </a:p>
          <a:p>
            <a:pPr marL="0" indent="0">
              <a:buNone/>
            </a:pPr>
            <a:r>
              <a:rPr lang="en-US" sz="2000" dirty="0"/>
              <a:t>The development of synthetic organic chemistry  (1860) and the availability of coal tar gave rise to a large and rapidly growing chemical industry (1870-WWII):</a:t>
            </a:r>
          </a:p>
          <a:p>
            <a:pPr marL="0" indent="0">
              <a:buNone/>
            </a:pPr>
            <a:r>
              <a:rPr lang="en-US" sz="2000" dirty="0"/>
              <a:t>		e.g., DuPont; I.G. </a:t>
            </a:r>
            <a:r>
              <a:rPr lang="en-US" sz="2000" dirty="0" err="1"/>
              <a:t>Farben</a:t>
            </a:r>
            <a:r>
              <a:rPr lang="en-US" sz="2000" dirty="0"/>
              <a:t>; Imperial Chemical Industries</a:t>
            </a:r>
          </a:p>
          <a:p>
            <a:endParaRPr lang="en-US" sz="2000" dirty="0"/>
          </a:p>
          <a:p>
            <a:pPr marL="0" indent="0">
              <a:buNone/>
            </a:pPr>
            <a:r>
              <a:rPr lang="en-US" sz="2000" b="1" dirty="0"/>
              <a:t>Rehn, 1895:</a:t>
            </a:r>
            <a:r>
              <a:rPr lang="en-US" sz="2000" dirty="0"/>
              <a:t> </a:t>
            </a:r>
            <a:r>
              <a:rPr lang="en-US" sz="2000" b="1" dirty="0"/>
              <a:t>“Bladder tumors in fuchsin workers”</a:t>
            </a:r>
          </a:p>
          <a:p>
            <a:pPr marL="1881188" indent="0">
              <a:buNone/>
            </a:pPr>
            <a:r>
              <a:rPr lang="en-US" sz="2000" dirty="0"/>
              <a:t>“I am going to tell you about a number of illnesses which, with a high degree of probability can be attributed to a chemical stimulus.”</a:t>
            </a:r>
          </a:p>
          <a:p>
            <a:pPr marL="1881188" indent="0">
              <a:buNone/>
            </a:pPr>
            <a:r>
              <a:rPr lang="en-US" sz="2000" dirty="0"/>
              <a:t>“… it is extremely striking that out of 45 workers at most who were employed in the fuchsin room, three were affected with bladder tumors.” </a:t>
            </a:r>
          </a:p>
        </p:txBody>
      </p:sp>
    </p:spTree>
    <p:extLst>
      <p:ext uri="{BB962C8B-B14F-4D97-AF65-F5344CB8AC3E}">
        <p14:creationId xmlns:p14="http://schemas.microsoft.com/office/powerpoint/2010/main" val="185779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F1F88A-7E79-4044-8456-E14D0AA0EBAC}"/>
              </a:ext>
            </a:extLst>
          </p:cNvPr>
          <p:cNvSpPr>
            <a:spLocks noGrp="1"/>
          </p:cNvSpPr>
          <p:nvPr>
            <p:ph type="title"/>
          </p:nvPr>
        </p:nvSpPr>
        <p:spPr>
          <a:xfrm>
            <a:off x="520993" y="453600"/>
            <a:ext cx="11313042" cy="460800"/>
          </a:xfrm>
        </p:spPr>
        <p:txBody>
          <a:bodyPr/>
          <a:lstStyle/>
          <a:p>
            <a:r>
              <a:rPr lang="en-US" sz="2800" dirty="0"/>
              <a:t>The Age of experimental chemical carcinogenesis</a:t>
            </a:r>
          </a:p>
        </p:txBody>
      </p:sp>
      <p:sp>
        <p:nvSpPr>
          <p:cNvPr id="3" name="Content Placeholder 2">
            <a:extLst>
              <a:ext uri="{FF2B5EF4-FFF2-40B4-BE49-F238E27FC236}">
                <a16:creationId xmlns:a16="http://schemas.microsoft.com/office/drawing/2014/main" xmlns="" id="{C9C6B63A-FAB7-4D3B-9FC2-809FD545DE2A}"/>
              </a:ext>
            </a:extLst>
          </p:cNvPr>
          <p:cNvSpPr>
            <a:spLocks noGrp="1"/>
          </p:cNvSpPr>
          <p:nvPr>
            <p:ph idx="1"/>
          </p:nvPr>
        </p:nvSpPr>
        <p:spPr>
          <a:xfrm>
            <a:off x="798512" y="1139687"/>
            <a:ext cx="10588625" cy="5009322"/>
          </a:xfrm>
        </p:spPr>
        <p:txBody>
          <a:bodyPr/>
          <a:lstStyle/>
          <a:p>
            <a:pPr marL="0" indent="0">
              <a:spcAft>
                <a:spcPts val="0"/>
              </a:spcAft>
              <a:buNone/>
              <a:tabLst>
                <a:tab pos="5949950" algn="l"/>
              </a:tabLst>
            </a:pPr>
            <a:r>
              <a:rPr lang="en-US" sz="2000" dirty="0"/>
              <a:t>“Cancer was produced!	</a:t>
            </a:r>
            <a:r>
              <a:rPr lang="en-US" sz="2000" dirty="0" err="1"/>
              <a:t>Katsusaburo</a:t>
            </a:r>
            <a:r>
              <a:rPr lang="en-US" sz="2000" dirty="0"/>
              <a:t> </a:t>
            </a:r>
            <a:r>
              <a:rPr lang="en-US" sz="2000" dirty="0" err="1"/>
              <a:t>Yamagiwa</a:t>
            </a:r>
            <a:r>
              <a:rPr lang="en-US" sz="2000" dirty="0"/>
              <a:t> (1863-1930)</a:t>
            </a:r>
          </a:p>
          <a:p>
            <a:pPr marL="0" indent="0">
              <a:buNone/>
              <a:tabLst>
                <a:tab pos="5949950" algn="l"/>
              </a:tabLst>
            </a:pPr>
            <a:r>
              <a:rPr lang="en-US" sz="2000" dirty="0"/>
              <a:t>Proudly I walk a few steps”	Koichi Ichikawa (1888-1948)</a:t>
            </a:r>
          </a:p>
          <a:p>
            <a:pPr marL="0" indent="0">
              <a:buNone/>
              <a:tabLst>
                <a:tab pos="5949950" algn="l"/>
              </a:tabLst>
            </a:pPr>
            <a:r>
              <a:rPr lang="en-US" sz="2000" dirty="0"/>
              <a:t>Journal of Cancer Research (1918)	Tokyo Imperial University</a:t>
            </a:r>
          </a:p>
          <a:p>
            <a:pPr marL="0" indent="0">
              <a:spcAft>
                <a:spcPts val="1800"/>
              </a:spcAft>
              <a:buNone/>
              <a:tabLst>
                <a:tab pos="5949950" algn="l"/>
              </a:tabLst>
            </a:pPr>
            <a:r>
              <a:rPr lang="en-US" sz="2000" dirty="0"/>
              <a:t>“Experimental study of the pathogenesis of carcinoma.”</a:t>
            </a:r>
          </a:p>
          <a:p>
            <a:pPr marL="0" indent="0">
              <a:buNone/>
              <a:tabLst>
                <a:tab pos="5949950" algn="l"/>
              </a:tabLst>
            </a:pPr>
            <a:r>
              <a:rPr lang="en-US" sz="2000" dirty="0"/>
              <a:t>Coal tar in a solvent – painted onto surface of rabbit ears “every two or three days” produced what the authors called “</a:t>
            </a:r>
            <a:r>
              <a:rPr lang="en-US" sz="2000" dirty="0" err="1"/>
              <a:t>folliculoepitheliomata</a:t>
            </a:r>
            <a:r>
              <a:rPr lang="en-US" sz="2000" dirty="0"/>
              <a:t>”</a:t>
            </a:r>
          </a:p>
          <a:p>
            <a:pPr marL="0" indent="0">
              <a:buNone/>
              <a:tabLst>
                <a:tab pos="5434013" algn="l"/>
              </a:tabLst>
            </a:pPr>
            <a:r>
              <a:rPr lang="en-US" sz="2000" dirty="0"/>
              <a:t>	- 30 days to appearance of first tumors</a:t>
            </a:r>
          </a:p>
          <a:p>
            <a:pPr marL="0" indent="0">
              <a:spcAft>
                <a:spcPts val="1800"/>
              </a:spcAft>
              <a:buNone/>
              <a:tabLst>
                <a:tab pos="5434013" algn="l"/>
              </a:tabLst>
            </a:pPr>
            <a:r>
              <a:rPr lang="en-US" sz="2000" dirty="0"/>
              <a:t>	- many malignant growths after 150 days</a:t>
            </a:r>
          </a:p>
          <a:p>
            <a:pPr marL="0" indent="0">
              <a:spcAft>
                <a:spcPts val="0"/>
              </a:spcAft>
              <a:buNone/>
              <a:tabLst>
                <a:tab pos="5434013" algn="l"/>
              </a:tabLst>
            </a:pPr>
            <a:r>
              <a:rPr lang="en-US" sz="2000" dirty="0"/>
              <a:t>First experimental production of tumors involving chemical exposure</a:t>
            </a:r>
          </a:p>
          <a:p>
            <a:pPr marL="0" indent="0">
              <a:spcAft>
                <a:spcPts val="0"/>
              </a:spcAft>
              <a:buNone/>
              <a:tabLst>
                <a:tab pos="5035550" algn="l"/>
              </a:tabLst>
            </a:pPr>
            <a:r>
              <a:rPr lang="en-US" sz="2000" dirty="0"/>
              <a:t>	AND</a:t>
            </a:r>
          </a:p>
          <a:p>
            <a:pPr marL="0" indent="0" algn="ctr">
              <a:buNone/>
              <a:tabLst>
                <a:tab pos="5486400" algn="l"/>
              </a:tabLst>
            </a:pPr>
            <a:r>
              <a:rPr lang="en-US" sz="2000" dirty="0"/>
              <a:t>IT TOOK A VERY LONG TIME</a:t>
            </a:r>
          </a:p>
          <a:p>
            <a:pPr marL="0" indent="0" algn="ctr">
              <a:buNone/>
              <a:tabLst>
                <a:tab pos="5486400" algn="l"/>
              </a:tabLst>
            </a:pPr>
            <a:r>
              <a:rPr lang="en-US" sz="2000" dirty="0"/>
              <a:t>The </a:t>
            </a:r>
            <a:r>
              <a:rPr lang="en-US" sz="2000" dirty="0" err="1"/>
              <a:t>Kennaway</a:t>
            </a:r>
            <a:r>
              <a:rPr lang="en-US" sz="2000" dirty="0"/>
              <a:t> Lab (London) – discovery of PAH content – made similar demonstrations in 1920s</a:t>
            </a:r>
          </a:p>
        </p:txBody>
      </p:sp>
      <p:cxnSp>
        <p:nvCxnSpPr>
          <p:cNvPr id="5" name="Straight Connector 4">
            <a:extLst>
              <a:ext uri="{FF2B5EF4-FFF2-40B4-BE49-F238E27FC236}">
                <a16:creationId xmlns:a16="http://schemas.microsoft.com/office/drawing/2014/main" xmlns="" id="{6C247A4B-9C1B-47E4-B853-E11AB5C2E0DD}"/>
              </a:ext>
            </a:extLst>
          </p:cNvPr>
          <p:cNvCxnSpPr/>
          <p:nvPr/>
        </p:nvCxnSpPr>
        <p:spPr>
          <a:xfrm>
            <a:off x="901148" y="2782958"/>
            <a:ext cx="10270435"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xmlns="" id="{BF78AE3E-501E-4E0E-AE7E-994B34B9ED6F}"/>
              </a:ext>
            </a:extLst>
          </p:cNvPr>
          <p:cNvCxnSpPr/>
          <p:nvPr/>
        </p:nvCxnSpPr>
        <p:spPr>
          <a:xfrm>
            <a:off x="934280" y="4512368"/>
            <a:ext cx="10270435" cy="0"/>
          </a:xfrm>
          <a:prstGeom prst="line">
            <a:avLst/>
          </a:prstGeom>
          <a:ln w="952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396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BAA0EF-DFBA-4AD0-8784-8C24D53F578C}"/>
              </a:ext>
            </a:extLst>
          </p:cNvPr>
          <p:cNvSpPr>
            <a:spLocks noGrp="1"/>
          </p:cNvSpPr>
          <p:nvPr>
            <p:ph type="title"/>
          </p:nvPr>
        </p:nvSpPr>
        <p:spPr/>
        <p:txBody>
          <a:bodyPr/>
          <a:lstStyle/>
          <a:p>
            <a:r>
              <a:rPr lang="en-US" sz="2800" dirty="0"/>
              <a:t>1920</a:t>
            </a:r>
            <a:r>
              <a:rPr lang="en-US" sz="2800" cap="none" dirty="0"/>
              <a:t>s</a:t>
            </a:r>
            <a:r>
              <a:rPr lang="en-US" sz="2800" dirty="0"/>
              <a:t> to 1950</a:t>
            </a:r>
            <a:r>
              <a:rPr lang="en-US" sz="2800" cap="none" dirty="0"/>
              <a:t>s</a:t>
            </a:r>
            <a:endParaRPr lang="en-US" sz="2800" dirty="0"/>
          </a:p>
        </p:txBody>
      </p:sp>
      <p:sp>
        <p:nvSpPr>
          <p:cNvPr id="3" name="Content Placeholder 2">
            <a:extLst>
              <a:ext uri="{FF2B5EF4-FFF2-40B4-BE49-F238E27FC236}">
                <a16:creationId xmlns:a16="http://schemas.microsoft.com/office/drawing/2014/main" xmlns="" id="{649BADC4-1FA0-4BD8-9E15-9B5855B0F331}"/>
              </a:ext>
            </a:extLst>
          </p:cNvPr>
          <p:cNvSpPr>
            <a:spLocks noGrp="1"/>
          </p:cNvSpPr>
          <p:nvPr>
            <p:ph idx="1"/>
          </p:nvPr>
        </p:nvSpPr>
        <p:spPr>
          <a:xfrm>
            <a:off x="798512" y="1202401"/>
            <a:ext cx="10588625" cy="2614226"/>
          </a:xfrm>
        </p:spPr>
        <p:txBody>
          <a:bodyPr/>
          <a:lstStyle/>
          <a:p>
            <a:r>
              <a:rPr lang="en-US" sz="2000" dirty="0"/>
              <a:t>Study of experimental carcinogenesis accelerated</a:t>
            </a:r>
          </a:p>
          <a:p>
            <a:pPr lvl="2"/>
            <a:r>
              <a:rPr lang="en-US" sz="2000" dirty="0"/>
              <a:t>PAHs, Azo dyes</a:t>
            </a:r>
          </a:p>
          <a:p>
            <a:pPr lvl="2"/>
            <a:endParaRPr lang="en-US" sz="2000" dirty="0"/>
          </a:p>
          <a:p>
            <a:pPr marL="292100" lvl="2" indent="-250825"/>
            <a:r>
              <a:rPr lang="en-US" sz="2000" dirty="0"/>
              <a:t>Epidemiologic methods improved; several occupational carcinogens identified</a:t>
            </a:r>
          </a:p>
          <a:p>
            <a:pPr marL="41275" lvl="2" indent="0">
              <a:buNone/>
              <a:tabLst>
                <a:tab pos="3657600" algn="l"/>
              </a:tabLst>
            </a:pPr>
            <a:r>
              <a:rPr lang="en-US" sz="2000" dirty="0"/>
              <a:t>	AND</a:t>
            </a:r>
          </a:p>
          <a:p>
            <a:pPr marL="41275" lvl="2" indent="0">
              <a:buNone/>
              <a:tabLst>
                <a:tab pos="3657600" algn="l"/>
              </a:tabLst>
            </a:pPr>
            <a:endParaRPr lang="en-US" sz="2000" dirty="0"/>
          </a:p>
          <a:p>
            <a:pPr marL="41275" lvl="2" indent="0">
              <a:buNone/>
              <a:tabLst>
                <a:tab pos="914400" algn="l"/>
                <a:tab pos="3657600" algn="l"/>
              </a:tabLst>
            </a:pPr>
            <a:r>
              <a:rPr lang="en-US" sz="2000" dirty="0"/>
              <a:t>	Dr. Wilhelm C. </a:t>
            </a:r>
            <a:r>
              <a:rPr lang="en-US" sz="2000" dirty="0" err="1"/>
              <a:t>Heuper</a:t>
            </a:r>
            <a:r>
              <a:rPr lang="en-US" sz="2000" dirty="0"/>
              <a:t>	</a:t>
            </a:r>
          </a:p>
        </p:txBody>
      </p:sp>
      <p:pic>
        <p:nvPicPr>
          <p:cNvPr id="4" name="Picture 3">
            <a:extLst>
              <a:ext uri="{FF2B5EF4-FFF2-40B4-BE49-F238E27FC236}">
                <a16:creationId xmlns:a16="http://schemas.microsoft.com/office/drawing/2014/main" xmlns="" id="{44F0126A-C6A7-4B83-B252-3B83845DA113}"/>
              </a:ext>
            </a:extLst>
          </p:cNvPr>
          <p:cNvPicPr>
            <a:picLocks noChangeAspect="1"/>
          </p:cNvPicPr>
          <p:nvPr/>
        </p:nvPicPr>
        <p:blipFill>
          <a:blip r:embed="rId2"/>
          <a:stretch>
            <a:fillRect/>
          </a:stretch>
        </p:blipFill>
        <p:spPr>
          <a:xfrm>
            <a:off x="6095206" y="3135154"/>
            <a:ext cx="2934494" cy="3138183"/>
          </a:xfrm>
          <a:prstGeom prst="rect">
            <a:avLst/>
          </a:prstGeom>
        </p:spPr>
      </p:pic>
    </p:spTree>
    <p:extLst>
      <p:ext uri="{BB962C8B-B14F-4D97-AF65-F5344CB8AC3E}">
        <p14:creationId xmlns:p14="http://schemas.microsoft.com/office/powerpoint/2010/main" val="340899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9BB881-4818-4036-95C8-C8F92581A01A}"/>
              </a:ext>
            </a:extLst>
          </p:cNvPr>
          <p:cNvSpPr>
            <a:spLocks noGrp="1"/>
          </p:cNvSpPr>
          <p:nvPr>
            <p:ph type="title"/>
          </p:nvPr>
        </p:nvSpPr>
        <p:spPr/>
        <p:txBody>
          <a:bodyPr/>
          <a:lstStyle/>
          <a:p>
            <a:r>
              <a:rPr lang="en-US" sz="2800" dirty="0"/>
              <a:t>Wilhelm C. </a:t>
            </a:r>
            <a:r>
              <a:rPr lang="en-US" sz="2800" dirty="0" err="1"/>
              <a:t>Heuper</a:t>
            </a:r>
            <a:endParaRPr lang="en-US" sz="2800" dirty="0"/>
          </a:p>
        </p:txBody>
      </p:sp>
      <p:sp>
        <p:nvSpPr>
          <p:cNvPr id="3" name="Content Placeholder 2">
            <a:extLst>
              <a:ext uri="{FF2B5EF4-FFF2-40B4-BE49-F238E27FC236}">
                <a16:creationId xmlns:a16="http://schemas.microsoft.com/office/drawing/2014/main" xmlns="" id="{732755AB-8775-408C-B951-36A811114ED5}"/>
              </a:ext>
            </a:extLst>
          </p:cNvPr>
          <p:cNvSpPr>
            <a:spLocks noGrp="1"/>
          </p:cNvSpPr>
          <p:nvPr>
            <p:ph idx="1"/>
          </p:nvPr>
        </p:nvSpPr>
        <p:spPr>
          <a:xfrm>
            <a:off x="798512" y="1202401"/>
            <a:ext cx="10588625" cy="748800"/>
          </a:xfrm>
        </p:spPr>
        <p:txBody>
          <a:bodyPr/>
          <a:lstStyle/>
          <a:p>
            <a:pPr marL="0" indent="0">
              <a:buNone/>
            </a:pPr>
            <a:r>
              <a:rPr lang="en-US" sz="2000" dirty="0"/>
              <a:t>“ A characteristic that Bill </a:t>
            </a:r>
            <a:r>
              <a:rPr lang="en-US" sz="2000" dirty="0" err="1"/>
              <a:t>Hueper</a:t>
            </a:r>
            <a:r>
              <a:rPr lang="en-US" sz="2000" dirty="0"/>
              <a:t> possesses in high degree…is his ability to shock and alarm.</a:t>
            </a:r>
          </a:p>
          <a:p>
            <a:pPr marL="0" indent="0">
              <a:buNone/>
            </a:pPr>
            <a:endParaRPr lang="en-US" sz="2000" dirty="0"/>
          </a:p>
        </p:txBody>
      </p:sp>
      <p:sp>
        <p:nvSpPr>
          <p:cNvPr id="5" name="Rectangle 4">
            <a:extLst>
              <a:ext uri="{FF2B5EF4-FFF2-40B4-BE49-F238E27FC236}">
                <a16:creationId xmlns:a16="http://schemas.microsoft.com/office/drawing/2014/main" xmlns="" id="{66E97638-659D-49C6-82D8-8A1A3AEDEFBA}"/>
              </a:ext>
            </a:extLst>
          </p:cNvPr>
          <p:cNvSpPr/>
          <p:nvPr/>
        </p:nvSpPr>
        <p:spPr>
          <a:xfrm>
            <a:off x="798512" y="2309614"/>
            <a:ext cx="2351088" cy="1938992"/>
          </a:xfrm>
          <a:prstGeom prst="rect">
            <a:avLst/>
          </a:prstGeom>
        </p:spPr>
        <p:txBody>
          <a:bodyPr wrap="square">
            <a:spAutoFit/>
          </a:bodyPr>
          <a:lstStyle/>
          <a:p>
            <a:pPr>
              <a:buNone/>
            </a:pPr>
            <a:r>
              <a:rPr lang="en-US" sz="2000" dirty="0"/>
              <a:t>Many of </a:t>
            </a:r>
            <a:r>
              <a:rPr lang="en-US" sz="2000" dirty="0" err="1"/>
              <a:t>Hueper’s</a:t>
            </a:r>
            <a:r>
              <a:rPr lang="en-US" sz="2000" dirty="0"/>
              <a:t> opponents found </a:t>
            </a:r>
            <a:r>
              <a:rPr lang="en-US" sz="2000" dirty="0" err="1"/>
              <a:t>Hueper</a:t>
            </a:r>
            <a:r>
              <a:rPr lang="en-US" sz="2000" dirty="0"/>
              <a:t> to be “abrasive, controversial and irritating.”</a:t>
            </a:r>
          </a:p>
        </p:txBody>
      </p:sp>
      <p:sp>
        <p:nvSpPr>
          <p:cNvPr id="6" name="TextBox 5">
            <a:extLst>
              <a:ext uri="{FF2B5EF4-FFF2-40B4-BE49-F238E27FC236}">
                <a16:creationId xmlns:a16="http://schemas.microsoft.com/office/drawing/2014/main" xmlns="" id="{3DB87160-5AB9-4CD6-A7FB-C515A6DA5767}"/>
              </a:ext>
            </a:extLst>
          </p:cNvPr>
          <p:cNvSpPr txBox="1"/>
          <p:nvPr/>
        </p:nvSpPr>
        <p:spPr bwMode="auto">
          <a:xfrm>
            <a:off x="4805680" y="2631440"/>
            <a:ext cx="5943600" cy="126188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Harold Stewart (preeminent expert on tumor pathology)</a:t>
            </a:r>
          </a:p>
          <a:p>
            <a:pPr marR="0" algn="l" defTabSz="457200" rtl="0" eaLnBrk="0" fontAlgn="base" latinLnBrk="0" hangingPunct="0">
              <a:spcBef>
                <a:spcPct val="0"/>
              </a:spcBef>
              <a:buClrTx/>
              <a:buSzTx/>
              <a:tabLst/>
            </a:pPr>
            <a:r>
              <a:rPr lang="en-US" spc="0" dirty="0"/>
              <a:t>At National Institutes of Health ceremony to honor the contributions of </a:t>
            </a:r>
            <a:r>
              <a:rPr lang="en-US" spc="0" dirty="0" err="1"/>
              <a:t>Hueper</a:t>
            </a:r>
            <a:r>
              <a:rPr lang="en-US" spc="0" dirty="0"/>
              <a:t> to cancer prevention.</a:t>
            </a:r>
            <a:endPar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endParaRPr>
          </a:p>
        </p:txBody>
      </p:sp>
      <p:cxnSp>
        <p:nvCxnSpPr>
          <p:cNvPr id="8" name="Straight Arrow Connector 7">
            <a:extLst>
              <a:ext uri="{FF2B5EF4-FFF2-40B4-BE49-F238E27FC236}">
                <a16:creationId xmlns:a16="http://schemas.microsoft.com/office/drawing/2014/main" xmlns="" id="{5791E495-7F76-4927-9BC5-C4989DBED1A6}"/>
              </a:ext>
            </a:extLst>
          </p:cNvPr>
          <p:cNvCxnSpPr/>
          <p:nvPr/>
        </p:nvCxnSpPr>
        <p:spPr>
          <a:xfrm flipH="1">
            <a:off x="3352800" y="2915920"/>
            <a:ext cx="1249680" cy="386080"/>
          </a:xfrm>
          <a:prstGeom prst="straightConnector1">
            <a:avLst/>
          </a:prstGeom>
          <a:ln w="25400">
            <a:solidFill>
              <a:schemeClr val="bg2"/>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xmlns="" id="{72CDE502-BF4D-477D-BBEC-838B82CAEC14}"/>
              </a:ext>
            </a:extLst>
          </p:cNvPr>
          <p:cNvSpPr txBox="1"/>
          <p:nvPr/>
        </p:nvSpPr>
        <p:spPr bwMode="auto">
          <a:xfrm>
            <a:off x="924560" y="4765040"/>
            <a:ext cx="10362565" cy="83099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The German-born (1894) and educated (M.D. 1920, Kiel) </a:t>
            </a:r>
            <a:r>
              <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rPr>
              <a:t>Hueper</a:t>
            </a: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became Chief of the new National Cancer Institute, NIH, Environmental Cancer Section (1939) and remained there until 1964. </a:t>
            </a:r>
          </a:p>
        </p:txBody>
      </p:sp>
    </p:spTree>
    <p:extLst>
      <p:ext uri="{BB962C8B-B14F-4D97-AF65-F5344CB8AC3E}">
        <p14:creationId xmlns:p14="http://schemas.microsoft.com/office/powerpoint/2010/main" val="2183075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03AAE-5B1C-4D48-9B70-C8269701B0C7}"/>
              </a:ext>
            </a:extLst>
          </p:cNvPr>
          <p:cNvSpPr>
            <a:spLocks noGrp="1"/>
          </p:cNvSpPr>
          <p:nvPr>
            <p:ph type="title"/>
          </p:nvPr>
        </p:nvSpPr>
        <p:spPr/>
        <p:txBody>
          <a:bodyPr/>
          <a:lstStyle/>
          <a:p>
            <a:r>
              <a:rPr lang="en-US" sz="2800" dirty="0" err="1"/>
              <a:t>Hueper</a:t>
            </a:r>
            <a:r>
              <a:rPr lang="en-US" sz="2800" dirty="0"/>
              <a:t> was the first “scientist-activist” in the field of chemicals and cancer</a:t>
            </a:r>
          </a:p>
        </p:txBody>
      </p:sp>
      <p:sp>
        <p:nvSpPr>
          <p:cNvPr id="3" name="Content Placeholder 2">
            <a:extLst>
              <a:ext uri="{FF2B5EF4-FFF2-40B4-BE49-F238E27FC236}">
                <a16:creationId xmlns:a16="http://schemas.microsoft.com/office/drawing/2014/main" xmlns="" id="{EA290807-3C3F-4BF8-8B08-7ACAE2539E25}"/>
              </a:ext>
            </a:extLst>
          </p:cNvPr>
          <p:cNvSpPr>
            <a:spLocks noGrp="1"/>
          </p:cNvSpPr>
          <p:nvPr>
            <p:ph idx="1"/>
          </p:nvPr>
        </p:nvSpPr>
        <p:spPr/>
        <p:txBody>
          <a:bodyPr/>
          <a:lstStyle/>
          <a:p>
            <a:pPr marL="0" indent="0">
              <a:buNone/>
            </a:pPr>
            <a:r>
              <a:rPr lang="en-US" dirty="0"/>
              <a:t>He got involved in a huge amount of research and almost all of it generated significant controversy.</a:t>
            </a:r>
          </a:p>
          <a:p>
            <a:pPr marL="457200" indent="-250825">
              <a:buFont typeface="Wingdings" panose="05000000000000000000" pitchFamily="2" charset="2"/>
              <a:buChar char="§"/>
            </a:pPr>
            <a:r>
              <a:rPr lang="en-US" dirty="0"/>
              <a:t>DuPont dye manufacture – beta-naphthylamine and bladder cancers in workers (1930s)</a:t>
            </a:r>
          </a:p>
          <a:p>
            <a:pPr marL="457200" indent="-250825">
              <a:buFont typeface="Wingdings" panose="05000000000000000000" pitchFamily="2" charset="2"/>
              <a:buChar char="§"/>
            </a:pPr>
            <a:r>
              <a:rPr lang="en-US" dirty="0"/>
              <a:t>Claimed publicly that DuPont tried several times to thwart his efforts</a:t>
            </a:r>
          </a:p>
          <a:p>
            <a:pPr marL="457200" indent="-250825">
              <a:buFont typeface="Wingdings" panose="05000000000000000000" pitchFamily="2" charset="2"/>
              <a:buChar char="§"/>
            </a:pPr>
            <a:r>
              <a:rPr lang="en-US" dirty="0"/>
              <a:t>Lung cancer excess in chromium manufacturing facility in Baltimore</a:t>
            </a:r>
          </a:p>
          <a:p>
            <a:pPr marL="457200" indent="-250825">
              <a:buFont typeface="Wingdings" panose="05000000000000000000" pitchFamily="2" charset="2"/>
              <a:buChar char="§"/>
            </a:pPr>
            <a:r>
              <a:rPr lang="en-US" dirty="0"/>
              <a:t>Dozens of experimental demonstrations of carcinogenicity</a:t>
            </a:r>
          </a:p>
          <a:p>
            <a:pPr marL="206375" indent="0">
              <a:buNone/>
            </a:pPr>
            <a:r>
              <a:rPr lang="en-US" dirty="0"/>
              <a:t>Published his work and his concerns about carcinogens in the environment in scientific journals and many publications that he thought would get his views a wide audience</a:t>
            </a:r>
          </a:p>
          <a:p>
            <a:pPr marL="206375" indent="0" algn="ctr">
              <a:buNone/>
            </a:pPr>
            <a:r>
              <a:rPr lang="en-US" b="1" dirty="0"/>
              <a:t>including the </a:t>
            </a:r>
            <a:r>
              <a:rPr lang="en-US" b="1" i="1" dirty="0"/>
              <a:t>Police Gazette</a:t>
            </a:r>
            <a:endParaRPr lang="en-US" b="1" dirty="0"/>
          </a:p>
        </p:txBody>
      </p:sp>
    </p:spTree>
    <p:extLst>
      <p:ext uri="{BB962C8B-B14F-4D97-AF65-F5344CB8AC3E}">
        <p14:creationId xmlns:p14="http://schemas.microsoft.com/office/powerpoint/2010/main" val="735962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188E93-7576-4574-862B-79B5D5A04B35}"/>
              </a:ext>
            </a:extLst>
          </p:cNvPr>
          <p:cNvSpPr>
            <a:spLocks noGrp="1"/>
          </p:cNvSpPr>
          <p:nvPr>
            <p:ph type="title"/>
          </p:nvPr>
        </p:nvSpPr>
        <p:spPr/>
        <p:txBody>
          <a:bodyPr/>
          <a:lstStyle/>
          <a:p>
            <a:r>
              <a:rPr lang="en-US" sz="2800" dirty="0" err="1"/>
              <a:t>Hueper’s</a:t>
            </a:r>
            <a:r>
              <a:rPr lang="en-US" sz="2800" dirty="0"/>
              <a:t> Major Publication</a:t>
            </a:r>
            <a:br>
              <a:rPr lang="en-US" sz="2800" dirty="0"/>
            </a:br>
            <a:r>
              <a:rPr lang="en-US" sz="2800" i="1" dirty="0"/>
              <a:t>chemical carcinogenesis and cancer </a:t>
            </a:r>
            <a:br>
              <a:rPr lang="en-US" sz="2800" i="1" dirty="0"/>
            </a:br>
            <a:r>
              <a:rPr lang="en-US" sz="1600" dirty="0"/>
              <a:t>(1964, with W.D. Conway)</a:t>
            </a:r>
          </a:p>
        </p:txBody>
      </p:sp>
      <p:sp>
        <p:nvSpPr>
          <p:cNvPr id="3" name="Content Placeholder 2">
            <a:extLst>
              <a:ext uri="{FF2B5EF4-FFF2-40B4-BE49-F238E27FC236}">
                <a16:creationId xmlns:a16="http://schemas.microsoft.com/office/drawing/2014/main" xmlns="" id="{8C76FF08-4829-428E-AF30-1C4C67487579}"/>
              </a:ext>
            </a:extLst>
          </p:cNvPr>
          <p:cNvSpPr>
            <a:spLocks noGrp="1"/>
          </p:cNvSpPr>
          <p:nvPr>
            <p:ph idx="1"/>
          </p:nvPr>
        </p:nvSpPr>
        <p:spPr>
          <a:xfrm>
            <a:off x="798513" y="1995921"/>
            <a:ext cx="9788208" cy="945767"/>
          </a:xfrm>
        </p:spPr>
        <p:txBody>
          <a:bodyPr/>
          <a:lstStyle/>
          <a:p>
            <a:pPr marL="0" indent="0">
              <a:buNone/>
            </a:pPr>
            <a:r>
              <a:rPr lang="en-US" dirty="0"/>
              <a:t>Seven hundred pages, of which about 100 are devoted to “</a:t>
            </a:r>
            <a:r>
              <a:rPr lang="en-US" i="1" dirty="0"/>
              <a:t>Preventative, Legal and Social Aspects”</a:t>
            </a:r>
          </a:p>
          <a:p>
            <a:pPr marL="0" indent="0">
              <a:buNone/>
            </a:pPr>
            <a:endParaRPr lang="en-US" i="1" dirty="0"/>
          </a:p>
          <a:p>
            <a:pPr marL="914400" indent="0">
              <a:buNone/>
            </a:pPr>
            <a:r>
              <a:rPr lang="en-US" dirty="0"/>
              <a:t>“It seems that the early period of chemical conquest of the human environment with its associated confusion, disorder, and lack of control, is drawing to a close and that mankind, to escape from becoming entangled in the new hazards of a self-created pathogenic chemical jungle, has to advance into the second orderly and legalistic phase of this development. With courage and patience, fairness and decency to all, we shall succeed in making a better world and to provide maximal safety to all people as far as such a goal is attainable to man.”</a:t>
            </a:r>
          </a:p>
          <a:p>
            <a:pPr marL="0" indent="0">
              <a:buNone/>
            </a:pPr>
            <a:endParaRPr lang="en-US" dirty="0"/>
          </a:p>
          <a:p>
            <a:pPr marL="0" indent="0">
              <a:buNone/>
            </a:pPr>
            <a:r>
              <a:rPr lang="en-US" dirty="0"/>
              <a:t>In the end, </a:t>
            </a:r>
            <a:r>
              <a:rPr lang="en-US" dirty="0" err="1"/>
              <a:t>Hueper</a:t>
            </a:r>
            <a:r>
              <a:rPr lang="en-US" dirty="0"/>
              <a:t> was enormously influential</a:t>
            </a:r>
          </a:p>
        </p:txBody>
      </p:sp>
    </p:spTree>
    <p:extLst>
      <p:ext uri="{BB962C8B-B14F-4D97-AF65-F5344CB8AC3E}">
        <p14:creationId xmlns:p14="http://schemas.microsoft.com/office/powerpoint/2010/main" val="682884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CBE99-CBC4-47AA-A6DB-4A8522A4DD7F}"/>
              </a:ext>
            </a:extLst>
          </p:cNvPr>
          <p:cNvSpPr>
            <a:spLocks noGrp="1"/>
          </p:cNvSpPr>
          <p:nvPr>
            <p:ph type="title"/>
          </p:nvPr>
        </p:nvSpPr>
        <p:spPr/>
        <p:txBody>
          <a:bodyPr/>
          <a:lstStyle/>
          <a:p>
            <a:r>
              <a:rPr lang="en-US" sz="2800" dirty="0"/>
              <a:t>And we should not forget Dr. Alice Hamilton </a:t>
            </a:r>
            <a:r>
              <a:rPr lang="en-US" dirty="0"/>
              <a:t>(1870–1972)</a:t>
            </a:r>
          </a:p>
        </p:txBody>
      </p:sp>
      <p:sp>
        <p:nvSpPr>
          <p:cNvPr id="3" name="Content Placeholder 2">
            <a:extLst>
              <a:ext uri="{FF2B5EF4-FFF2-40B4-BE49-F238E27FC236}">
                <a16:creationId xmlns:a16="http://schemas.microsoft.com/office/drawing/2014/main" xmlns="" id="{62C45636-D8EC-4CA0-8590-16F6697FEB60}"/>
              </a:ext>
            </a:extLst>
          </p:cNvPr>
          <p:cNvSpPr>
            <a:spLocks noGrp="1"/>
          </p:cNvSpPr>
          <p:nvPr>
            <p:ph idx="1"/>
          </p:nvPr>
        </p:nvSpPr>
        <p:spPr>
          <a:xfrm>
            <a:off x="798513" y="1645033"/>
            <a:ext cx="5296693" cy="4063354"/>
          </a:xfrm>
        </p:spPr>
        <p:txBody>
          <a:bodyPr/>
          <a:lstStyle/>
          <a:p>
            <a:r>
              <a:rPr lang="en-US" sz="2000" dirty="0"/>
              <a:t>Pioneering work in occupational medicine.</a:t>
            </a:r>
          </a:p>
          <a:p>
            <a:r>
              <a:rPr lang="en-US" sz="2000" dirty="0"/>
              <a:t>Investigated and called to national attention the plight of workers exposed to lead, benzene, and other hazardous substances.</a:t>
            </a:r>
          </a:p>
          <a:p>
            <a:r>
              <a:rPr lang="en-US" sz="2000" dirty="0"/>
              <a:t>The need to prevent occupational illness was an early incentive for learning about toxicity through animal studies.</a:t>
            </a:r>
          </a:p>
          <a:p>
            <a:endParaRPr lang="en-US" dirty="0"/>
          </a:p>
        </p:txBody>
      </p:sp>
      <p:pic>
        <p:nvPicPr>
          <p:cNvPr id="4" name="Picture 3" descr="alice_hamilton.png">
            <a:extLst>
              <a:ext uri="{FF2B5EF4-FFF2-40B4-BE49-F238E27FC236}">
                <a16:creationId xmlns:a16="http://schemas.microsoft.com/office/drawing/2014/main" xmlns="" id="{4F9AE0BA-1170-49F1-A707-86D74382F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5741" y="1452532"/>
            <a:ext cx="2975730" cy="425585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888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0B485A-2197-4491-BBBA-DEE7EC4BA7AC}"/>
              </a:ext>
            </a:extLst>
          </p:cNvPr>
          <p:cNvSpPr>
            <a:spLocks noGrp="1"/>
          </p:cNvSpPr>
          <p:nvPr>
            <p:ph type="title"/>
          </p:nvPr>
        </p:nvSpPr>
        <p:spPr/>
        <p:txBody>
          <a:bodyPr/>
          <a:lstStyle/>
          <a:p>
            <a:r>
              <a:rPr lang="en-GB" sz="3200" dirty="0"/>
              <a:t>Thanksgiving, 1959</a:t>
            </a:r>
          </a:p>
        </p:txBody>
      </p:sp>
      <p:sp>
        <p:nvSpPr>
          <p:cNvPr id="3" name="Content Placeholder 2">
            <a:extLst>
              <a:ext uri="{FF2B5EF4-FFF2-40B4-BE49-F238E27FC236}">
                <a16:creationId xmlns:a16="http://schemas.microsoft.com/office/drawing/2014/main" xmlns="" id="{921C9DC9-8466-44E5-8C69-8DC424521E9F}"/>
              </a:ext>
            </a:extLst>
          </p:cNvPr>
          <p:cNvSpPr>
            <a:spLocks noGrp="1"/>
          </p:cNvSpPr>
          <p:nvPr>
            <p:ph idx="1"/>
          </p:nvPr>
        </p:nvSpPr>
        <p:spPr>
          <a:xfrm>
            <a:off x="798512" y="1645032"/>
            <a:ext cx="10588625" cy="4505987"/>
          </a:xfrm>
        </p:spPr>
        <p:txBody>
          <a:bodyPr/>
          <a:lstStyle/>
          <a:p>
            <a:pPr marL="0" indent="0">
              <a:buNone/>
            </a:pPr>
            <a:r>
              <a:rPr lang="en-GB" sz="2000" dirty="0" err="1"/>
              <a:t>Dr.</a:t>
            </a:r>
            <a:r>
              <a:rPr lang="en-GB" sz="2000" dirty="0"/>
              <a:t> Arthur Fleming, Secretary of HEW (now HHS) told Americans that it would be:</a:t>
            </a:r>
          </a:p>
          <a:p>
            <a:pPr marL="0" indent="0">
              <a:buNone/>
            </a:pPr>
            <a:endParaRPr lang="en-GB" sz="2000" dirty="0"/>
          </a:p>
          <a:p>
            <a:pPr marL="0" indent="0">
              <a:buNone/>
            </a:pPr>
            <a:r>
              <a:rPr lang="en-GB" sz="2000" dirty="0"/>
              <a:t>	“</a:t>
            </a:r>
            <a:r>
              <a:rPr lang="en-GB" sz="2000" b="1" dirty="0"/>
              <a:t>prudent to avoid cranberry sauce</a:t>
            </a:r>
            <a:r>
              <a:rPr lang="en-GB" sz="2000" dirty="0"/>
              <a:t>”</a:t>
            </a:r>
          </a:p>
          <a:p>
            <a:pPr marL="0" indent="0">
              <a:buNone/>
            </a:pPr>
            <a:endParaRPr lang="en-GB" sz="2000" dirty="0"/>
          </a:p>
          <a:p>
            <a:pPr marL="0" indent="0">
              <a:buNone/>
            </a:pPr>
            <a:endParaRPr lang="en-GB" sz="2000" dirty="0"/>
          </a:p>
          <a:p>
            <a:pPr marL="0" indent="0">
              <a:buNone/>
            </a:pPr>
            <a:r>
              <a:rPr lang="en-GB" sz="2000" dirty="0"/>
              <a:t>Trace amounts of the herbicide </a:t>
            </a:r>
            <a:r>
              <a:rPr lang="en-GB" sz="2000" dirty="0" err="1"/>
              <a:t>aminotriazole</a:t>
            </a:r>
            <a:r>
              <a:rPr lang="en-GB" sz="2000" dirty="0"/>
              <a:t> had been detected in the sauce</a:t>
            </a:r>
          </a:p>
          <a:p>
            <a:pPr marL="0" indent="0">
              <a:buNone/>
            </a:pPr>
            <a:r>
              <a:rPr lang="en-GB" sz="2000" dirty="0"/>
              <a:t>		-- NOT KNOWN TO CAUSE CANCER IN HUMANS</a:t>
            </a:r>
          </a:p>
          <a:p>
            <a:pPr marL="0" indent="0">
              <a:buNone/>
            </a:pPr>
            <a:r>
              <a:rPr lang="en-GB" sz="2000" dirty="0"/>
              <a:t>		-- DID CAUSE CANCER IN ANIMALS</a:t>
            </a:r>
          </a:p>
          <a:p>
            <a:pPr marL="0" indent="0">
              <a:buNone/>
            </a:pPr>
            <a:endParaRPr lang="en-GB" sz="2000" dirty="0"/>
          </a:p>
          <a:p>
            <a:pPr marL="0" indent="0" algn="ctr">
              <a:buNone/>
            </a:pPr>
            <a:r>
              <a:rPr lang="en-GB" sz="2000" dirty="0"/>
              <a:t>SALES OF SAUCE</a:t>
            </a:r>
          </a:p>
        </p:txBody>
      </p:sp>
      <p:sp>
        <p:nvSpPr>
          <p:cNvPr id="4" name="Cylinder 3">
            <a:extLst>
              <a:ext uri="{FF2B5EF4-FFF2-40B4-BE49-F238E27FC236}">
                <a16:creationId xmlns:a16="http://schemas.microsoft.com/office/drawing/2014/main" xmlns="" id="{ABCC7DC2-3194-4A16-BDD2-90A367BF4572}"/>
              </a:ext>
            </a:extLst>
          </p:cNvPr>
          <p:cNvSpPr/>
          <p:nvPr/>
        </p:nvSpPr>
        <p:spPr>
          <a:xfrm>
            <a:off x="9701561" y="2653990"/>
            <a:ext cx="1014761" cy="1226634"/>
          </a:xfrm>
          <a:prstGeom prst="can">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0000"/>
                </a:solidFill>
              </a:rPr>
              <a:t>Cranberry Sauce</a:t>
            </a:r>
          </a:p>
        </p:txBody>
      </p:sp>
      <p:sp>
        <p:nvSpPr>
          <p:cNvPr id="5" name="Arrow: Bent 4">
            <a:extLst>
              <a:ext uri="{FF2B5EF4-FFF2-40B4-BE49-F238E27FC236}">
                <a16:creationId xmlns:a16="http://schemas.microsoft.com/office/drawing/2014/main" xmlns="" id="{D2739C06-C2C1-4653-A7C5-29C16A37AB00}"/>
              </a:ext>
            </a:extLst>
          </p:cNvPr>
          <p:cNvSpPr/>
          <p:nvPr/>
        </p:nvSpPr>
        <p:spPr>
          <a:xfrm rot="5400000">
            <a:off x="7228972" y="5851408"/>
            <a:ext cx="585052" cy="568712"/>
          </a:xfrm>
          <a:prstGeom prst="ben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37021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bwMode="auto">
          <a:xfrm>
            <a:off x="1072782" y="1997934"/>
            <a:ext cx="2328899" cy="1305708"/>
          </a:xfrm>
          <a:prstGeom prst="roundRect">
            <a:avLst>
              <a:gd name="adj" fmla="val 8720"/>
            </a:avLst>
          </a:prstGeom>
          <a:solidFill>
            <a:srgbClr val="009DF0"/>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6" name="Rounded Rectangle 15"/>
          <p:cNvSpPr/>
          <p:nvPr/>
        </p:nvSpPr>
        <p:spPr bwMode="auto">
          <a:xfrm>
            <a:off x="4717685" y="2048077"/>
            <a:ext cx="2329505" cy="1255565"/>
          </a:xfrm>
          <a:prstGeom prst="roundRect">
            <a:avLst>
              <a:gd name="adj" fmla="val 8720"/>
            </a:avLst>
          </a:prstGeom>
          <a:solidFill>
            <a:srgbClr val="009DF0"/>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3" name="Rounded Rectangle 12"/>
          <p:cNvSpPr/>
          <p:nvPr/>
        </p:nvSpPr>
        <p:spPr bwMode="auto">
          <a:xfrm>
            <a:off x="8321949" y="1997933"/>
            <a:ext cx="2328898" cy="1305707"/>
          </a:xfrm>
          <a:prstGeom prst="roundRect">
            <a:avLst>
              <a:gd name="adj" fmla="val 8720"/>
            </a:avLst>
          </a:prstGeom>
          <a:solidFill>
            <a:srgbClr val="009DF0"/>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2" name="Title 1"/>
          <p:cNvSpPr>
            <a:spLocks noGrp="1"/>
          </p:cNvSpPr>
          <p:nvPr>
            <p:ph type="title"/>
          </p:nvPr>
        </p:nvSpPr>
        <p:spPr>
          <a:xfrm>
            <a:off x="584788" y="330836"/>
            <a:ext cx="11036596" cy="794986"/>
          </a:xfrm>
        </p:spPr>
        <p:txBody>
          <a:bodyPr/>
          <a:lstStyle/>
          <a:p>
            <a:r>
              <a:rPr lang="en-US" sz="2800" dirty="0"/>
              <a:t>Earliest US Law Pertaining to Chemical Toxicity</a:t>
            </a:r>
          </a:p>
        </p:txBody>
      </p:sp>
      <p:sp>
        <p:nvSpPr>
          <p:cNvPr id="3" name="Content Placeholder 2"/>
          <p:cNvSpPr>
            <a:spLocks noGrp="1"/>
          </p:cNvSpPr>
          <p:nvPr>
            <p:ph idx="1"/>
          </p:nvPr>
        </p:nvSpPr>
        <p:spPr>
          <a:xfrm>
            <a:off x="1595120" y="3637104"/>
            <a:ext cx="8402320" cy="2936188"/>
          </a:xfrm>
        </p:spPr>
        <p:txBody>
          <a:bodyPr/>
          <a:lstStyle/>
          <a:p>
            <a:r>
              <a:rPr lang="en-US" sz="2000" dirty="0">
                <a:solidFill>
                  <a:schemeClr val="tx2"/>
                </a:solidFill>
              </a:rPr>
              <a:t>Foods &amp; drugs </a:t>
            </a:r>
            <a:r>
              <a:rPr lang="en-US" sz="2000" dirty="0"/>
              <a:t>– shall not contain adulterants that </a:t>
            </a:r>
            <a:r>
              <a:rPr lang="en-US" sz="2200" i="1" dirty="0"/>
              <a:t>may cause harm</a:t>
            </a:r>
          </a:p>
          <a:p>
            <a:r>
              <a:rPr lang="en-US" sz="2000" dirty="0">
                <a:solidFill>
                  <a:schemeClr val="tx2"/>
                </a:solidFill>
              </a:rPr>
              <a:t>Burden of showing </a:t>
            </a:r>
            <a:r>
              <a:rPr lang="en-US" sz="2200" i="1" dirty="0">
                <a:solidFill>
                  <a:schemeClr val="tx2"/>
                </a:solidFill>
              </a:rPr>
              <a:t>adulteration</a:t>
            </a:r>
            <a:r>
              <a:rPr lang="en-US" sz="2000" dirty="0">
                <a:solidFill>
                  <a:srgbClr val="3DA534"/>
                </a:solidFill>
              </a:rPr>
              <a:t> </a:t>
            </a:r>
            <a:r>
              <a:rPr lang="en-US" sz="2000" dirty="0"/>
              <a:t>on government</a:t>
            </a:r>
          </a:p>
          <a:p>
            <a:r>
              <a:rPr lang="en-US" sz="2000" dirty="0">
                <a:solidFill>
                  <a:schemeClr val="tx2"/>
                </a:solidFill>
              </a:rPr>
              <a:t>Wiley’s </a:t>
            </a:r>
            <a:r>
              <a:rPr lang="en-US" sz="2200" i="1" dirty="0">
                <a:solidFill>
                  <a:schemeClr val="tx2"/>
                </a:solidFill>
              </a:rPr>
              <a:t>Poison Squad</a:t>
            </a:r>
            <a:r>
              <a:rPr lang="en-US" sz="2000" dirty="0">
                <a:solidFill>
                  <a:schemeClr val="tx2"/>
                </a:solidFill>
              </a:rPr>
              <a:t> </a:t>
            </a:r>
            <a:r>
              <a:rPr lang="en-US" sz="2000" dirty="0"/>
              <a:t>begins to assess safety</a:t>
            </a:r>
          </a:p>
          <a:p>
            <a:r>
              <a:rPr lang="en-US" sz="2000" dirty="0">
                <a:solidFill>
                  <a:schemeClr val="tx2"/>
                </a:solidFill>
              </a:rPr>
              <a:t>1916 Supreme Court</a:t>
            </a:r>
            <a:r>
              <a:rPr lang="en-US" sz="2000" dirty="0"/>
              <a:t>: animal data sufficient to show a substance </a:t>
            </a:r>
            <a:r>
              <a:rPr lang="en-US" sz="2200" i="1" dirty="0"/>
              <a:t>may</a:t>
            </a:r>
            <a:r>
              <a:rPr lang="en-US" sz="2000" dirty="0"/>
              <a:t> cause harm</a:t>
            </a:r>
          </a:p>
        </p:txBody>
      </p:sp>
      <p:sp>
        <p:nvSpPr>
          <p:cNvPr id="4" name="TextBox 3"/>
          <p:cNvSpPr txBox="1"/>
          <p:nvPr/>
        </p:nvSpPr>
        <p:spPr>
          <a:xfrm>
            <a:off x="1223579" y="1528101"/>
            <a:ext cx="2028917" cy="369417"/>
          </a:xfrm>
          <a:prstGeom prst="rect">
            <a:avLst/>
          </a:prstGeom>
          <a:noFill/>
        </p:spPr>
        <p:txBody>
          <a:bodyPr wrap="square" lIns="0" tIns="0" rIns="0" bIns="0" rtlCol="0">
            <a:spAutoFit/>
          </a:bodyPr>
          <a:lstStyle/>
          <a:p>
            <a:pPr algn="ctr"/>
            <a:r>
              <a:rPr lang="en-US" sz="2400" dirty="0">
                <a:solidFill>
                  <a:schemeClr val="tx2"/>
                </a:solidFill>
                <a:latin typeface="Lucida Sans"/>
                <a:cs typeface="Lucida Sans"/>
              </a:rPr>
              <a:t>1890s-1910</a:t>
            </a:r>
          </a:p>
        </p:txBody>
      </p:sp>
      <p:sp>
        <p:nvSpPr>
          <p:cNvPr id="5" name="TextBox 4"/>
          <p:cNvSpPr txBox="1"/>
          <p:nvPr/>
        </p:nvSpPr>
        <p:spPr>
          <a:xfrm>
            <a:off x="4868482" y="1560000"/>
            <a:ext cx="2028917" cy="369417"/>
          </a:xfrm>
          <a:prstGeom prst="rect">
            <a:avLst/>
          </a:prstGeom>
          <a:noFill/>
        </p:spPr>
        <p:txBody>
          <a:bodyPr wrap="square" lIns="0" tIns="0" rIns="0" bIns="0" rtlCol="0">
            <a:spAutoFit/>
          </a:bodyPr>
          <a:lstStyle/>
          <a:p>
            <a:pPr algn="ctr"/>
            <a:r>
              <a:rPr lang="en-US" sz="2400" dirty="0">
                <a:solidFill>
                  <a:schemeClr val="tx2"/>
                </a:solidFill>
                <a:latin typeface="Lucida Sans"/>
                <a:cs typeface="Lucida Sans"/>
              </a:rPr>
              <a:t>Federal Law</a:t>
            </a:r>
          </a:p>
        </p:txBody>
      </p:sp>
      <p:sp>
        <p:nvSpPr>
          <p:cNvPr id="6" name="TextBox 5"/>
          <p:cNvSpPr txBox="1"/>
          <p:nvPr/>
        </p:nvSpPr>
        <p:spPr>
          <a:xfrm>
            <a:off x="8472746" y="1161994"/>
            <a:ext cx="2028917" cy="738835"/>
          </a:xfrm>
          <a:prstGeom prst="rect">
            <a:avLst/>
          </a:prstGeom>
          <a:noFill/>
        </p:spPr>
        <p:txBody>
          <a:bodyPr wrap="square" lIns="0" tIns="0" rIns="0" bIns="0" rtlCol="0">
            <a:spAutoFit/>
          </a:bodyPr>
          <a:lstStyle/>
          <a:p>
            <a:pPr algn="ctr"/>
            <a:r>
              <a:rPr lang="en-US" sz="2400" dirty="0">
                <a:solidFill>
                  <a:schemeClr val="tx2"/>
                </a:solidFill>
                <a:latin typeface="Lucida Sans"/>
                <a:cs typeface="Lucida Sans"/>
              </a:rPr>
              <a:t>Regulatory Enforcement</a:t>
            </a:r>
          </a:p>
        </p:txBody>
      </p:sp>
      <p:sp>
        <p:nvSpPr>
          <p:cNvPr id="7" name="TextBox 6"/>
          <p:cNvSpPr txBox="1"/>
          <p:nvPr/>
        </p:nvSpPr>
        <p:spPr>
          <a:xfrm>
            <a:off x="1239889" y="2380101"/>
            <a:ext cx="2003980" cy="615695"/>
          </a:xfrm>
          <a:prstGeom prst="rect">
            <a:avLst/>
          </a:prstGeom>
          <a:noFill/>
        </p:spPr>
        <p:txBody>
          <a:bodyPr wrap="square" lIns="0" tIns="0" rIns="0" bIns="0" rtlCol="0">
            <a:spAutoFit/>
          </a:bodyPr>
          <a:lstStyle/>
          <a:p>
            <a:pPr algn="ctr"/>
            <a:r>
              <a:rPr lang="en-US" sz="2000" dirty="0">
                <a:solidFill>
                  <a:schemeClr val="bg1"/>
                </a:solidFill>
                <a:latin typeface="Lucida Sans"/>
                <a:cs typeface="Lucida Sans"/>
              </a:rPr>
              <a:t>Social, Political Activism</a:t>
            </a:r>
          </a:p>
        </p:txBody>
      </p:sp>
      <p:sp>
        <p:nvSpPr>
          <p:cNvPr id="8" name="TextBox 7"/>
          <p:cNvSpPr txBox="1"/>
          <p:nvPr/>
        </p:nvSpPr>
        <p:spPr>
          <a:xfrm>
            <a:off x="5170076" y="2226176"/>
            <a:ext cx="1425726" cy="923330"/>
          </a:xfrm>
          <a:prstGeom prst="rect">
            <a:avLst/>
          </a:prstGeom>
          <a:noFill/>
        </p:spPr>
        <p:txBody>
          <a:bodyPr wrap="square" lIns="0" tIns="0" rIns="0" bIns="0" rtlCol="0">
            <a:spAutoFit/>
          </a:bodyPr>
          <a:lstStyle/>
          <a:p>
            <a:pPr algn="ctr"/>
            <a:r>
              <a:rPr lang="en-US" sz="2000" dirty="0">
                <a:solidFill>
                  <a:schemeClr val="bg1"/>
                </a:solidFill>
                <a:latin typeface="Lucida Sans"/>
                <a:cs typeface="Lucida Sans"/>
              </a:rPr>
              <a:t>1906 </a:t>
            </a:r>
            <a:br>
              <a:rPr lang="en-US" sz="2000" dirty="0">
                <a:solidFill>
                  <a:schemeClr val="bg1"/>
                </a:solidFill>
                <a:latin typeface="Lucida Sans"/>
                <a:cs typeface="Lucida Sans"/>
              </a:rPr>
            </a:br>
            <a:r>
              <a:rPr lang="en-US" sz="2000" dirty="0">
                <a:solidFill>
                  <a:schemeClr val="bg1"/>
                </a:solidFill>
                <a:latin typeface="Lucida Sans"/>
                <a:cs typeface="Lucida Sans"/>
              </a:rPr>
              <a:t>Pure Food &amp; Drug Act</a:t>
            </a:r>
          </a:p>
        </p:txBody>
      </p:sp>
      <p:sp>
        <p:nvSpPr>
          <p:cNvPr id="9" name="TextBox 8"/>
          <p:cNvSpPr txBox="1"/>
          <p:nvPr/>
        </p:nvSpPr>
        <p:spPr>
          <a:xfrm>
            <a:off x="8363075" y="2226175"/>
            <a:ext cx="2248259" cy="923544"/>
          </a:xfrm>
          <a:prstGeom prst="rect">
            <a:avLst/>
          </a:prstGeom>
          <a:solidFill>
            <a:srgbClr val="009DF0"/>
          </a:solidFill>
        </p:spPr>
        <p:txBody>
          <a:bodyPr wrap="square" lIns="0" tIns="0" rIns="0" bIns="0" rtlCol="0">
            <a:spAutoFit/>
          </a:bodyPr>
          <a:lstStyle/>
          <a:p>
            <a:pPr algn="ctr"/>
            <a:r>
              <a:rPr lang="en-US" sz="2000" dirty="0">
                <a:solidFill>
                  <a:schemeClr val="bg1"/>
                </a:solidFill>
                <a:latin typeface="Lucida Sans"/>
                <a:cs typeface="Lucida Sans"/>
              </a:rPr>
              <a:t>Bureau of Chemistry, USDA </a:t>
            </a:r>
            <a:br>
              <a:rPr lang="en-US" sz="2000" dirty="0">
                <a:solidFill>
                  <a:schemeClr val="bg1"/>
                </a:solidFill>
                <a:latin typeface="Lucida Sans"/>
                <a:cs typeface="Lucida Sans"/>
              </a:rPr>
            </a:br>
            <a:r>
              <a:rPr lang="en-US" sz="2000" dirty="0">
                <a:solidFill>
                  <a:schemeClr val="bg1"/>
                </a:solidFill>
                <a:latin typeface="Lucida Sans"/>
                <a:cs typeface="Lucida Sans"/>
              </a:rPr>
              <a:t>(Harvey Wiley)</a:t>
            </a:r>
          </a:p>
        </p:txBody>
      </p:sp>
      <p:sp>
        <p:nvSpPr>
          <p:cNvPr id="14" name="Right Arrow 13"/>
          <p:cNvSpPr/>
          <p:nvPr/>
        </p:nvSpPr>
        <p:spPr bwMode="auto">
          <a:xfrm>
            <a:off x="3401681" y="2299904"/>
            <a:ext cx="933223" cy="794986"/>
          </a:xfrm>
          <a:prstGeom prst="rightArrow">
            <a:avLst>
              <a:gd name="adj1" fmla="val 50000"/>
              <a:gd name="adj2" fmla="val 50638"/>
            </a:avLst>
          </a:prstGeom>
          <a:solidFill>
            <a:srgbClr val="466444"/>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5" name="Right Arrow 14"/>
          <p:cNvSpPr/>
          <p:nvPr/>
        </p:nvSpPr>
        <p:spPr bwMode="auto">
          <a:xfrm>
            <a:off x="7047190" y="2342436"/>
            <a:ext cx="897930" cy="794986"/>
          </a:xfrm>
          <a:prstGeom prst="rightArrow">
            <a:avLst>
              <a:gd name="adj1" fmla="val 50000"/>
              <a:gd name="adj2" fmla="val 50638"/>
            </a:avLst>
          </a:prstGeom>
          <a:solidFill>
            <a:srgbClr val="466444"/>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Tree>
    <p:extLst>
      <p:ext uri="{BB962C8B-B14F-4D97-AF65-F5344CB8AC3E}">
        <p14:creationId xmlns:p14="http://schemas.microsoft.com/office/powerpoint/2010/main" val="176064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6168C3-94B2-4FFF-81DE-76A084151F72}"/>
              </a:ext>
            </a:extLst>
          </p:cNvPr>
          <p:cNvSpPr>
            <a:spLocks noGrp="1"/>
          </p:cNvSpPr>
          <p:nvPr>
            <p:ph type="title"/>
          </p:nvPr>
        </p:nvSpPr>
        <p:spPr/>
        <p:txBody>
          <a:bodyPr/>
          <a:lstStyle/>
          <a:p>
            <a:r>
              <a:rPr lang="en-US" sz="2800" dirty="0"/>
              <a:t>House select committee to investigate the use of chemicals in food products  </a:t>
            </a:r>
            <a:r>
              <a:rPr lang="en-US" dirty="0"/>
              <a:t>1950-1960</a:t>
            </a:r>
          </a:p>
        </p:txBody>
      </p:sp>
      <p:sp>
        <p:nvSpPr>
          <p:cNvPr id="3" name="Content Placeholder 2">
            <a:extLst>
              <a:ext uri="{FF2B5EF4-FFF2-40B4-BE49-F238E27FC236}">
                <a16:creationId xmlns:a16="http://schemas.microsoft.com/office/drawing/2014/main" xmlns="" id="{AEE323B2-E8F0-4C14-9FDE-D48CAED11531}"/>
              </a:ext>
            </a:extLst>
          </p:cNvPr>
          <p:cNvSpPr>
            <a:spLocks noGrp="1"/>
          </p:cNvSpPr>
          <p:nvPr>
            <p:ph idx="1"/>
          </p:nvPr>
        </p:nvSpPr>
        <p:spPr>
          <a:xfrm>
            <a:off x="1131710" y="1674079"/>
            <a:ext cx="10255428" cy="2466575"/>
          </a:xfrm>
        </p:spPr>
        <p:txBody>
          <a:bodyPr/>
          <a:lstStyle/>
          <a:p>
            <a:r>
              <a:rPr lang="en-US" sz="2000" dirty="0"/>
              <a:t>Major amendments to the US Food and Drug Act (1906)</a:t>
            </a:r>
          </a:p>
          <a:p>
            <a:pPr lvl="1">
              <a:tabLst>
                <a:tab pos="6858000" algn="l"/>
              </a:tabLst>
            </a:pPr>
            <a:r>
              <a:rPr lang="en-US" sz="2000" dirty="0"/>
              <a:t>Placed upon manufacturers the burden of demonstrating a SAFETY of substances to be </a:t>
            </a:r>
            <a:r>
              <a:rPr lang="en-US" sz="2000" b="1" dirty="0"/>
              <a:t>intentionally introduced </a:t>
            </a:r>
            <a:r>
              <a:rPr lang="en-US" sz="2000" dirty="0"/>
              <a:t>into food</a:t>
            </a:r>
            <a:br>
              <a:rPr lang="en-US" sz="2000" dirty="0"/>
            </a:br>
            <a:r>
              <a:rPr lang="en-US" sz="2000" dirty="0"/>
              <a:t>	- </a:t>
            </a:r>
            <a:r>
              <a:rPr lang="en-US" sz="2000" b="1" dirty="0"/>
              <a:t>Direct Food Additives</a:t>
            </a:r>
          </a:p>
          <a:p>
            <a:pPr marL="396000" lvl="1" indent="0">
              <a:buNone/>
              <a:tabLst>
                <a:tab pos="3657600" algn="l"/>
              </a:tabLst>
            </a:pPr>
            <a:r>
              <a:rPr lang="en-US" sz="2000" b="1" dirty="0"/>
              <a:t>	</a:t>
            </a:r>
            <a:r>
              <a:rPr lang="en-US" sz="2000" dirty="0"/>
              <a:t>and</a:t>
            </a:r>
          </a:p>
          <a:p>
            <a:pPr lvl="1">
              <a:tabLst>
                <a:tab pos="6858000" algn="l"/>
              </a:tabLst>
            </a:pPr>
            <a:r>
              <a:rPr lang="en-US" sz="2000" b="1" dirty="0"/>
              <a:t>Indirectly introduced substances</a:t>
            </a:r>
          </a:p>
          <a:p>
            <a:pPr lvl="2">
              <a:tabLst>
                <a:tab pos="6858000" algn="l"/>
              </a:tabLst>
            </a:pPr>
            <a:r>
              <a:rPr lang="en-US" sz="2000" dirty="0"/>
              <a:t>Substances migrating from packaging and other materials contacting food</a:t>
            </a:r>
          </a:p>
          <a:p>
            <a:pPr lvl="2">
              <a:tabLst>
                <a:tab pos="6858000" algn="l"/>
              </a:tabLst>
            </a:pPr>
            <a:r>
              <a:rPr lang="en-US" sz="2000" dirty="0"/>
              <a:t>Veterinary drugs used in food-producing animals</a:t>
            </a:r>
          </a:p>
          <a:p>
            <a:pPr lvl="2">
              <a:tabLst>
                <a:tab pos="6858000" algn="l"/>
              </a:tabLst>
            </a:pPr>
            <a:r>
              <a:rPr lang="en-US" sz="2000" dirty="0"/>
              <a:t>Pesticides used on food crops</a:t>
            </a:r>
          </a:p>
        </p:txBody>
      </p:sp>
      <p:sp>
        <p:nvSpPr>
          <p:cNvPr id="4" name="TextBox 3">
            <a:extLst>
              <a:ext uri="{FF2B5EF4-FFF2-40B4-BE49-F238E27FC236}">
                <a16:creationId xmlns:a16="http://schemas.microsoft.com/office/drawing/2014/main" xmlns="" id="{0AD5EAF4-647C-45AE-BE2E-714811585332}"/>
              </a:ext>
            </a:extLst>
          </p:cNvPr>
          <p:cNvSpPr txBox="1"/>
          <p:nvPr/>
        </p:nvSpPr>
        <p:spPr bwMode="auto">
          <a:xfrm>
            <a:off x="6563360" y="1229360"/>
            <a:ext cx="5138394" cy="276999"/>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Chair: Congressman James Delaney (D, NY)</a:t>
            </a:r>
          </a:p>
        </p:txBody>
      </p:sp>
    </p:spTree>
    <p:extLst>
      <p:ext uri="{BB962C8B-B14F-4D97-AF65-F5344CB8AC3E}">
        <p14:creationId xmlns:p14="http://schemas.microsoft.com/office/powerpoint/2010/main" val="268348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E1D264-2E26-466A-9B5B-EAFC2D9A9694}"/>
              </a:ext>
            </a:extLst>
          </p:cNvPr>
          <p:cNvSpPr>
            <a:spLocks noGrp="1"/>
          </p:cNvSpPr>
          <p:nvPr>
            <p:ph type="title"/>
          </p:nvPr>
        </p:nvSpPr>
        <p:spPr/>
        <p:txBody>
          <a:bodyPr/>
          <a:lstStyle/>
          <a:p>
            <a:r>
              <a:rPr lang="en-US" sz="2800" dirty="0"/>
              <a:t>By the 1950s: Prevailing View in Public Health Communities</a:t>
            </a:r>
          </a:p>
        </p:txBody>
      </p:sp>
      <p:sp>
        <p:nvSpPr>
          <p:cNvPr id="3" name="Content Placeholder 2">
            <a:extLst>
              <a:ext uri="{FF2B5EF4-FFF2-40B4-BE49-F238E27FC236}">
                <a16:creationId xmlns:a16="http://schemas.microsoft.com/office/drawing/2014/main" xmlns="" id="{810B6CE2-BFEA-40D0-AAE4-90D4B0757EB5}"/>
              </a:ext>
            </a:extLst>
          </p:cNvPr>
          <p:cNvSpPr>
            <a:spLocks noGrp="1"/>
          </p:cNvSpPr>
          <p:nvPr>
            <p:ph idx="1"/>
          </p:nvPr>
        </p:nvSpPr>
        <p:spPr/>
        <p:txBody>
          <a:bodyPr/>
          <a:lstStyle/>
          <a:p>
            <a:r>
              <a:rPr lang="en-US" sz="2000" dirty="0"/>
              <a:t>Chemicals induced toxicities through biological mechanisms involving thresholds.</a:t>
            </a:r>
          </a:p>
          <a:p>
            <a:pPr lvl="1"/>
            <a:r>
              <a:rPr lang="en-US" sz="2000" i="1" dirty="0"/>
              <a:t>Toxicity-free levels must exist</a:t>
            </a:r>
          </a:p>
          <a:p>
            <a:r>
              <a:rPr lang="en-US" sz="2000" dirty="0"/>
              <a:t>Carcinogens were the exception to this rule.</a:t>
            </a:r>
          </a:p>
          <a:p>
            <a:pPr lvl="1"/>
            <a:r>
              <a:rPr lang="en-US" sz="2000" i="1" dirty="0"/>
              <a:t>No safe levels can be identified</a:t>
            </a:r>
          </a:p>
          <a:p>
            <a:r>
              <a:rPr lang="en-US" sz="2000" dirty="0"/>
              <a:t>All the food-related laws enacted during the 1950s included Congressman Delaney’s clause, strictly forbidding the addition to food, in any amount, of chemicals shown to induce cancers in humans OR animals.</a:t>
            </a:r>
          </a:p>
          <a:p>
            <a:endParaRPr lang="en-US" dirty="0"/>
          </a:p>
        </p:txBody>
      </p:sp>
    </p:spTree>
    <p:extLst>
      <p:ext uri="{BB962C8B-B14F-4D97-AF65-F5344CB8AC3E}">
        <p14:creationId xmlns:p14="http://schemas.microsoft.com/office/powerpoint/2010/main" val="3303316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E25A96-063D-4BCC-837A-C77863AFC2A5}"/>
              </a:ext>
            </a:extLst>
          </p:cNvPr>
          <p:cNvSpPr>
            <a:spLocks noGrp="1"/>
          </p:cNvSpPr>
          <p:nvPr>
            <p:ph type="title"/>
          </p:nvPr>
        </p:nvSpPr>
        <p:spPr/>
        <p:txBody>
          <a:bodyPr/>
          <a:lstStyle/>
          <a:p>
            <a:r>
              <a:rPr lang="en-US" sz="2800" dirty="0"/>
              <a:t>1957 Congressman Delaney introduced the following language into new food additive amendments</a:t>
            </a:r>
          </a:p>
        </p:txBody>
      </p:sp>
      <p:sp>
        <p:nvSpPr>
          <p:cNvPr id="3" name="Content Placeholder 2">
            <a:extLst>
              <a:ext uri="{FF2B5EF4-FFF2-40B4-BE49-F238E27FC236}">
                <a16:creationId xmlns:a16="http://schemas.microsoft.com/office/drawing/2014/main" xmlns="" id="{2A586465-6849-4242-A9AD-00C2355300C1}"/>
              </a:ext>
            </a:extLst>
          </p:cNvPr>
          <p:cNvSpPr>
            <a:spLocks noGrp="1"/>
          </p:cNvSpPr>
          <p:nvPr>
            <p:ph idx="1"/>
          </p:nvPr>
        </p:nvSpPr>
        <p:spPr>
          <a:xfrm>
            <a:off x="1076336" y="2241290"/>
            <a:ext cx="10255428" cy="1723948"/>
          </a:xfrm>
        </p:spPr>
        <p:txBody>
          <a:bodyPr/>
          <a:lstStyle/>
          <a:p>
            <a:r>
              <a:rPr lang="en-US" sz="2000" dirty="0"/>
              <a:t>“The Secretary* shall not approve for use in food any chemical additive found to induce cancer in man, or, after tests, found to induce cancer in animals”</a:t>
            </a:r>
          </a:p>
          <a:p>
            <a:pPr marL="0" indent="0" algn="r">
              <a:buNone/>
            </a:pPr>
            <a:r>
              <a:rPr lang="en-US" sz="2000" dirty="0"/>
              <a:t>The Delaney Clause</a:t>
            </a:r>
          </a:p>
          <a:p>
            <a:pPr marL="0" indent="0">
              <a:spcAft>
                <a:spcPts val="6000"/>
              </a:spcAft>
              <a:buNone/>
            </a:pPr>
            <a:r>
              <a:rPr lang="en-US" sz="2000" dirty="0"/>
              <a:t>First law explicitly focused on carcinogens</a:t>
            </a:r>
          </a:p>
          <a:p>
            <a:pPr marL="0" indent="0">
              <a:spcAft>
                <a:spcPts val="5400"/>
              </a:spcAft>
              <a:buNone/>
            </a:pPr>
            <a:endParaRPr lang="en-US" dirty="0"/>
          </a:p>
          <a:p>
            <a:pPr marL="0" indent="0">
              <a:spcAft>
                <a:spcPts val="5400"/>
              </a:spcAft>
              <a:buNone/>
            </a:pPr>
            <a:r>
              <a:rPr lang="en-US" dirty="0"/>
              <a:t>*</a:t>
            </a:r>
            <a:r>
              <a:rPr lang="en-US" sz="1600" dirty="0"/>
              <a:t>Refers to the Secretary of HEW (HHS), to whom the Commissioner of FDA reports</a:t>
            </a:r>
          </a:p>
        </p:txBody>
      </p:sp>
    </p:spTree>
    <p:extLst>
      <p:ext uri="{BB962C8B-B14F-4D97-AF65-F5344CB8AC3E}">
        <p14:creationId xmlns:p14="http://schemas.microsoft.com/office/powerpoint/2010/main" val="3018064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668D50-8598-4381-9F24-B600BB67207D}"/>
              </a:ext>
            </a:extLst>
          </p:cNvPr>
          <p:cNvSpPr>
            <a:spLocks noGrp="1"/>
          </p:cNvSpPr>
          <p:nvPr>
            <p:ph type="title"/>
          </p:nvPr>
        </p:nvSpPr>
        <p:spPr/>
        <p:txBody>
          <a:bodyPr/>
          <a:lstStyle/>
          <a:p>
            <a:r>
              <a:rPr lang="en-US" sz="2800" dirty="0"/>
              <a:t>The Delaney Clause</a:t>
            </a:r>
          </a:p>
        </p:txBody>
      </p:sp>
      <p:sp>
        <p:nvSpPr>
          <p:cNvPr id="3" name="Content Placeholder 2">
            <a:extLst>
              <a:ext uri="{FF2B5EF4-FFF2-40B4-BE49-F238E27FC236}">
                <a16:creationId xmlns:a16="http://schemas.microsoft.com/office/drawing/2014/main" xmlns="" id="{FCB39509-532F-4452-B930-3BF946A9497E}"/>
              </a:ext>
            </a:extLst>
          </p:cNvPr>
          <p:cNvSpPr>
            <a:spLocks noGrp="1"/>
          </p:cNvSpPr>
          <p:nvPr>
            <p:ph idx="1"/>
          </p:nvPr>
        </p:nvSpPr>
        <p:spPr/>
        <p:txBody>
          <a:bodyPr/>
          <a:lstStyle/>
          <a:p>
            <a:pPr>
              <a:lnSpc>
                <a:spcPct val="150000"/>
              </a:lnSpc>
            </a:pPr>
            <a:r>
              <a:rPr lang="en-US" sz="2000" dirty="0"/>
              <a:t>Many experts testified before the Committee, and most favored the Clause’s language</a:t>
            </a:r>
            <a:br>
              <a:rPr lang="en-US" sz="2000" dirty="0"/>
            </a:br>
            <a:r>
              <a:rPr lang="en-US" sz="2000" dirty="0"/>
              <a:t>		[Wilhelm </a:t>
            </a:r>
            <a:r>
              <a:rPr lang="en-US" sz="2000" dirty="0" err="1"/>
              <a:t>Hueper</a:t>
            </a:r>
            <a:r>
              <a:rPr lang="en-US" sz="2000" dirty="0"/>
              <a:t> was, of course, among them].</a:t>
            </a:r>
          </a:p>
          <a:p>
            <a:endParaRPr lang="en-US" sz="2000" dirty="0"/>
          </a:p>
          <a:p>
            <a:r>
              <a:rPr lang="en-US" sz="2000" dirty="0"/>
              <a:t>The Clause had impact well beyond its intended application.</a:t>
            </a:r>
          </a:p>
        </p:txBody>
      </p:sp>
    </p:spTree>
    <p:extLst>
      <p:ext uri="{BB962C8B-B14F-4D97-AF65-F5344CB8AC3E}">
        <p14:creationId xmlns:p14="http://schemas.microsoft.com/office/powerpoint/2010/main" val="140782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904240" y="3658594"/>
            <a:ext cx="10210799" cy="562760"/>
          </a:xfrm>
          <a:prstGeom prst="roundRect">
            <a:avLst>
              <a:gd name="adj" fmla="val 50000"/>
            </a:avLst>
          </a:prstGeom>
          <a:solidFill>
            <a:srgbClr val="009DF0"/>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2" name="Title 1"/>
          <p:cNvSpPr>
            <a:spLocks noGrp="1"/>
          </p:cNvSpPr>
          <p:nvPr>
            <p:ph type="title"/>
          </p:nvPr>
        </p:nvSpPr>
        <p:spPr>
          <a:xfrm>
            <a:off x="787277" y="447780"/>
            <a:ext cx="10759676" cy="562760"/>
          </a:xfrm>
        </p:spPr>
        <p:txBody>
          <a:bodyPr/>
          <a:lstStyle/>
          <a:p>
            <a:r>
              <a:rPr lang="en-US" sz="2800" dirty="0"/>
              <a:t>Arnold Lehman &amp; O. Garth Fitzhugh (FDA, 1950</a:t>
            </a:r>
            <a:r>
              <a:rPr lang="en-US" sz="2800" cap="none" dirty="0"/>
              <a:t>s</a:t>
            </a:r>
            <a:r>
              <a:rPr lang="en-US" sz="2800" dirty="0"/>
              <a:t>)</a:t>
            </a:r>
          </a:p>
        </p:txBody>
      </p:sp>
      <p:sp>
        <p:nvSpPr>
          <p:cNvPr id="3" name="Content Placeholder 2"/>
          <p:cNvSpPr>
            <a:spLocks noGrp="1"/>
          </p:cNvSpPr>
          <p:nvPr>
            <p:ph idx="1"/>
          </p:nvPr>
        </p:nvSpPr>
        <p:spPr>
          <a:xfrm>
            <a:off x="1188720" y="1394586"/>
            <a:ext cx="9453530" cy="2751829"/>
          </a:xfrm>
        </p:spPr>
        <p:txBody>
          <a:bodyPr/>
          <a:lstStyle/>
          <a:p>
            <a:pPr marL="0" indent="0">
              <a:buNone/>
            </a:pPr>
            <a:r>
              <a:rPr lang="en-US" sz="2400" b="1" dirty="0">
                <a:solidFill>
                  <a:schemeClr val="tx2"/>
                </a:solidFill>
              </a:rPr>
              <a:t>ADI: the Allowable Daily Intake</a:t>
            </a:r>
          </a:p>
          <a:p>
            <a:r>
              <a:rPr lang="en-US" sz="2000" dirty="0"/>
              <a:t>Published the method that would be followed to establish safe levels of human intake for chemicals introduced into food.</a:t>
            </a:r>
          </a:p>
          <a:p>
            <a:r>
              <a:rPr lang="en-US" sz="2000" dirty="0"/>
              <a:t>As long as human exposures to a chemical did not exceed the ADI, the legal requirement of </a:t>
            </a:r>
            <a:r>
              <a:rPr lang="en-US" sz="2000" i="1" dirty="0"/>
              <a:t>practical certainty of no harm </a:t>
            </a:r>
            <a:r>
              <a:rPr lang="en-US" sz="2000" dirty="0"/>
              <a:t>would be satisfied.</a:t>
            </a:r>
          </a:p>
          <a:p>
            <a:endParaRPr lang="en-US" sz="2000" dirty="0"/>
          </a:p>
        </p:txBody>
      </p:sp>
      <p:sp>
        <p:nvSpPr>
          <p:cNvPr id="4" name="Content Placeholder 2"/>
          <p:cNvSpPr txBox="1">
            <a:spLocks/>
          </p:cNvSpPr>
          <p:nvPr/>
        </p:nvSpPr>
        <p:spPr bwMode="auto">
          <a:xfrm>
            <a:off x="1483360" y="4530462"/>
            <a:ext cx="8991600"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31775" indent="-231775" algn="l" rtl="0" eaLnBrk="0" fontAlgn="base" hangingPunct="0">
              <a:lnSpc>
                <a:spcPct val="100000"/>
              </a:lnSpc>
              <a:spcBef>
                <a:spcPts val="600"/>
              </a:spcBef>
              <a:spcAft>
                <a:spcPct val="0"/>
              </a:spcAft>
              <a:buClr>
                <a:schemeClr val="tx1">
                  <a:lumMod val="50000"/>
                  <a:lumOff val="50000"/>
                </a:schemeClr>
              </a:buClr>
              <a:buFont typeface="Arial"/>
              <a:buChar char="•"/>
              <a:defRPr kumimoji="1" sz="2400" baseline="0">
                <a:solidFill>
                  <a:schemeClr val="tx1"/>
                </a:solidFill>
                <a:latin typeface="Lucida Sans"/>
                <a:ea typeface="+mn-ea"/>
                <a:cs typeface="+mn-cs"/>
              </a:defRPr>
            </a:lvl1pPr>
            <a:lvl2pPr marL="574675" indent="-228600" algn="l" rtl="0" eaLnBrk="0" fontAlgn="base" hangingPunct="0">
              <a:lnSpc>
                <a:spcPct val="100000"/>
              </a:lnSpc>
              <a:spcBef>
                <a:spcPts val="600"/>
              </a:spcBef>
              <a:spcAft>
                <a:spcPct val="0"/>
              </a:spcAft>
              <a:buClr>
                <a:schemeClr val="tx1">
                  <a:lumMod val="50000"/>
                  <a:lumOff val="50000"/>
                </a:schemeClr>
              </a:buClr>
              <a:buFont typeface="Futura Std Book" pitchFamily="34" charset="0"/>
              <a:buChar char="–"/>
              <a:defRPr kumimoji="1" sz="2000" baseline="0">
                <a:solidFill>
                  <a:schemeClr val="tx1"/>
                </a:solidFill>
                <a:latin typeface="Lucida Sans"/>
              </a:defRPr>
            </a:lvl2pPr>
            <a:lvl3pPr marL="969963" indent="-233363" algn="l" rtl="0" eaLnBrk="0" fontAlgn="base" hangingPunct="0">
              <a:lnSpc>
                <a:spcPct val="100000"/>
              </a:lnSpc>
              <a:spcBef>
                <a:spcPts val="600"/>
              </a:spcBef>
              <a:spcAft>
                <a:spcPct val="0"/>
              </a:spcAft>
              <a:buClr>
                <a:schemeClr val="tx1">
                  <a:lumMod val="50000"/>
                  <a:lumOff val="50000"/>
                </a:schemeClr>
              </a:buClr>
              <a:buFont typeface="Arial"/>
              <a:buChar char="•"/>
              <a:defRPr kumimoji="1" sz="1800" baseline="0">
                <a:solidFill>
                  <a:schemeClr val="tx1"/>
                </a:solidFill>
                <a:latin typeface="Lucida Sans"/>
              </a:defRPr>
            </a:lvl3pPr>
            <a:lvl4pPr marL="1260475" indent="-234950" algn="l" rtl="0" eaLnBrk="0" fontAlgn="base" hangingPunct="0">
              <a:lnSpc>
                <a:spcPct val="100000"/>
              </a:lnSpc>
              <a:spcBef>
                <a:spcPts val="600"/>
              </a:spcBef>
              <a:spcAft>
                <a:spcPct val="0"/>
              </a:spcAft>
              <a:buClr>
                <a:schemeClr val="tx1">
                  <a:lumMod val="50000"/>
                  <a:lumOff val="50000"/>
                </a:schemeClr>
              </a:buClr>
              <a:buFont typeface="Lucida Grande"/>
              <a:buChar char="–"/>
              <a:defRPr kumimoji="1" sz="1600" baseline="0">
                <a:solidFill>
                  <a:schemeClr val="tx1"/>
                </a:solidFill>
                <a:latin typeface="Lucida Sans"/>
              </a:defRPr>
            </a:lvl4pPr>
            <a:lvl5pPr marL="1479550" indent="-219075" algn="l" rtl="0" eaLnBrk="0" fontAlgn="base" hangingPunct="0">
              <a:lnSpc>
                <a:spcPct val="100000"/>
              </a:lnSpc>
              <a:spcBef>
                <a:spcPts val="600"/>
              </a:spcBef>
              <a:spcAft>
                <a:spcPct val="0"/>
              </a:spcAft>
              <a:buClr>
                <a:schemeClr val="tx1">
                  <a:lumMod val="50000"/>
                  <a:lumOff val="50000"/>
                </a:schemeClr>
              </a:buClr>
              <a:buFont typeface="Arial"/>
              <a:buChar char="•"/>
              <a:defRPr kumimoji="1" sz="1400" baseline="0">
                <a:solidFill>
                  <a:schemeClr val="tx1"/>
                </a:solidFill>
                <a:latin typeface="Lucida Sans"/>
              </a:defRPr>
            </a:lvl5pPr>
            <a:lvl6pPr marL="19367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6pPr>
            <a:lvl7pPr marL="23939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7pPr>
            <a:lvl8pPr marL="28511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8pPr>
            <a:lvl9pPr marL="33083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9pPr>
          </a:lstStyle>
          <a:p>
            <a:pPr marL="0" indent="0">
              <a:buNone/>
            </a:pPr>
            <a:r>
              <a:rPr lang="en-US" dirty="0"/>
              <a:t>This use of the ADI and the zero-tolerance for carcinogens were consistent with new food law requirements.</a:t>
            </a:r>
          </a:p>
        </p:txBody>
      </p:sp>
      <p:sp>
        <p:nvSpPr>
          <p:cNvPr id="5" name="Content Placeholder 2"/>
          <p:cNvSpPr txBox="1">
            <a:spLocks/>
          </p:cNvSpPr>
          <p:nvPr/>
        </p:nvSpPr>
        <p:spPr bwMode="auto">
          <a:xfrm>
            <a:off x="1188720" y="3755253"/>
            <a:ext cx="9591040" cy="3693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31775" indent="-231775" algn="l" rtl="0" eaLnBrk="0" fontAlgn="base" hangingPunct="0">
              <a:lnSpc>
                <a:spcPct val="100000"/>
              </a:lnSpc>
              <a:spcBef>
                <a:spcPts val="600"/>
              </a:spcBef>
              <a:spcAft>
                <a:spcPct val="0"/>
              </a:spcAft>
              <a:buClr>
                <a:schemeClr val="tx1">
                  <a:lumMod val="50000"/>
                  <a:lumOff val="50000"/>
                </a:schemeClr>
              </a:buClr>
              <a:buFont typeface="Arial"/>
              <a:buChar char="•"/>
              <a:defRPr kumimoji="1" sz="2400" baseline="0">
                <a:solidFill>
                  <a:schemeClr val="tx1"/>
                </a:solidFill>
                <a:latin typeface="Lucida Sans"/>
                <a:ea typeface="+mn-ea"/>
                <a:cs typeface="+mn-cs"/>
              </a:defRPr>
            </a:lvl1pPr>
            <a:lvl2pPr marL="574675" indent="-228600" algn="l" rtl="0" eaLnBrk="0" fontAlgn="base" hangingPunct="0">
              <a:lnSpc>
                <a:spcPct val="100000"/>
              </a:lnSpc>
              <a:spcBef>
                <a:spcPts val="600"/>
              </a:spcBef>
              <a:spcAft>
                <a:spcPct val="0"/>
              </a:spcAft>
              <a:buClr>
                <a:schemeClr val="tx1">
                  <a:lumMod val="50000"/>
                  <a:lumOff val="50000"/>
                </a:schemeClr>
              </a:buClr>
              <a:buFont typeface="Futura Std Book" pitchFamily="34" charset="0"/>
              <a:buChar char="–"/>
              <a:defRPr kumimoji="1" sz="2000" baseline="0">
                <a:solidFill>
                  <a:schemeClr val="tx1"/>
                </a:solidFill>
                <a:latin typeface="Lucida Sans"/>
              </a:defRPr>
            </a:lvl2pPr>
            <a:lvl3pPr marL="969963" indent="-233363" algn="l" rtl="0" eaLnBrk="0" fontAlgn="base" hangingPunct="0">
              <a:lnSpc>
                <a:spcPct val="100000"/>
              </a:lnSpc>
              <a:spcBef>
                <a:spcPts val="600"/>
              </a:spcBef>
              <a:spcAft>
                <a:spcPct val="0"/>
              </a:spcAft>
              <a:buClr>
                <a:schemeClr val="tx1">
                  <a:lumMod val="50000"/>
                  <a:lumOff val="50000"/>
                </a:schemeClr>
              </a:buClr>
              <a:buFont typeface="Arial"/>
              <a:buChar char="•"/>
              <a:defRPr kumimoji="1" sz="1800" baseline="0">
                <a:solidFill>
                  <a:schemeClr val="tx1"/>
                </a:solidFill>
                <a:latin typeface="Lucida Sans"/>
              </a:defRPr>
            </a:lvl3pPr>
            <a:lvl4pPr marL="1260475" indent="-234950" algn="l" rtl="0" eaLnBrk="0" fontAlgn="base" hangingPunct="0">
              <a:lnSpc>
                <a:spcPct val="100000"/>
              </a:lnSpc>
              <a:spcBef>
                <a:spcPts val="600"/>
              </a:spcBef>
              <a:spcAft>
                <a:spcPct val="0"/>
              </a:spcAft>
              <a:buClr>
                <a:schemeClr val="tx1">
                  <a:lumMod val="50000"/>
                  <a:lumOff val="50000"/>
                </a:schemeClr>
              </a:buClr>
              <a:buFont typeface="Lucida Grande"/>
              <a:buChar char="–"/>
              <a:defRPr kumimoji="1" sz="1600" baseline="0">
                <a:solidFill>
                  <a:schemeClr val="tx1"/>
                </a:solidFill>
                <a:latin typeface="Lucida Sans"/>
              </a:defRPr>
            </a:lvl4pPr>
            <a:lvl5pPr marL="1479550" indent="-219075" algn="l" rtl="0" eaLnBrk="0" fontAlgn="base" hangingPunct="0">
              <a:lnSpc>
                <a:spcPct val="100000"/>
              </a:lnSpc>
              <a:spcBef>
                <a:spcPts val="600"/>
              </a:spcBef>
              <a:spcAft>
                <a:spcPct val="0"/>
              </a:spcAft>
              <a:buClr>
                <a:schemeClr val="tx1">
                  <a:lumMod val="50000"/>
                  <a:lumOff val="50000"/>
                </a:schemeClr>
              </a:buClr>
              <a:buFont typeface="Arial"/>
              <a:buChar char="•"/>
              <a:defRPr kumimoji="1" sz="1400" baseline="0">
                <a:solidFill>
                  <a:schemeClr val="tx1"/>
                </a:solidFill>
                <a:latin typeface="Lucida Sans"/>
              </a:defRPr>
            </a:lvl5pPr>
            <a:lvl6pPr marL="19367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6pPr>
            <a:lvl7pPr marL="23939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7pPr>
            <a:lvl8pPr marL="28511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8pPr>
            <a:lvl9pPr marL="33083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9pPr>
          </a:lstStyle>
          <a:p>
            <a:pPr marL="0" indent="0">
              <a:buNone/>
            </a:pPr>
            <a:r>
              <a:rPr lang="en-US" dirty="0">
                <a:solidFill>
                  <a:schemeClr val="bg1"/>
                </a:solidFill>
              </a:rPr>
              <a:t>No ADI would be established for any chemical that caused cancer.</a:t>
            </a:r>
          </a:p>
        </p:txBody>
      </p:sp>
    </p:spTree>
    <p:extLst>
      <p:ext uri="{BB962C8B-B14F-4D97-AF65-F5344CB8AC3E}">
        <p14:creationId xmlns:p14="http://schemas.microsoft.com/office/powerpoint/2010/main" val="1887690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1905457" y="5135432"/>
            <a:ext cx="7021818" cy="562760"/>
          </a:xfrm>
          <a:prstGeom prst="roundRect">
            <a:avLst>
              <a:gd name="adj" fmla="val 50000"/>
            </a:avLst>
          </a:prstGeom>
          <a:solidFill>
            <a:srgbClr val="009DF0"/>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8" name="Content Placeholder 2"/>
          <p:cNvSpPr txBox="1">
            <a:spLocks/>
          </p:cNvSpPr>
          <p:nvPr/>
        </p:nvSpPr>
        <p:spPr bwMode="auto">
          <a:xfrm>
            <a:off x="2155954" y="5236828"/>
            <a:ext cx="6584407" cy="30784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31775" indent="-231775" algn="l" rtl="0" eaLnBrk="0" fontAlgn="base" hangingPunct="0">
              <a:lnSpc>
                <a:spcPct val="100000"/>
              </a:lnSpc>
              <a:spcBef>
                <a:spcPts val="600"/>
              </a:spcBef>
              <a:spcAft>
                <a:spcPct val="0"/>
              </a:spcAft>
              <a:buClr>
                <a:schemeClr val="tx1">
                  <a:lumMod val="50000"/>
                  <a:lumOff val="50000"/>
                </a:schemeClr>
              </a:buClr>
              <a:buFont typeface="Arial"/>
              <a:buChar char="•"/>
              <a:defRPr kumimoji="1" sz="2400" baseline="0">
                <a:solidFill>
                  <a:schemeClr val="tx1"/>
                </a:solidFill>
                <a:latin typeface="Lucida Sans"/>
                <a:ea typeface="+mn-ea"/>
                <a:cs typeface="+mn-cs"/>
              </a:defRPr>
            </a:lvl1pPr>
            <a:lvl2pPr marL="574675" indent="-228600" algn="l" rtl="0" eaLnBrk="0" fontAlgn="base" hangingPunct="0">
              <a:lnSpc>
                <a:spcPct val="100000"/>
              </a:lnSpc>
              <a:spcBef>
                <a:spcPts val="600"/>
              </a:spcBef>
              <a:spcAft>
                <a:spcPct val="0"/>
              </a:spcAft>
              <a:buClr>
                <a:schemeClr val="tx1">
                  <a:lumMod val="50000"/>
                  <a:lumOff val="50000"/>
                </a:schemeClr>
              </a:buClr>
              <a:buFont typeface="Futura Std Book" pitchFamily="34" charset="0"/>
              <a:buChar char="–"/>
              <a:defRPr kumimoji="1" sz="2000" baseline="0">
                <a:solidFill>
                  <a:schemeClr val="tx1"/>
                </a:solidFill>
                <a:latin typeface="Lucida Sans"/>
              </a:defRPr>
            </a:lvl2pPr>
            <a:lvl3pPr marL="969963" indent="-233363" algn="l" rtl="0" eaLnBrk="0" fontAlgn="base" hangingPunct="0">
              <a:lnSpc>
                <a:spcPct val="100000"/>
              </a:lnSpc>
              <a:spcBef>
                <a:spcPts val="600"/>
              </a:spcBef>
              <a:spcAft>
                <a:spcPct val="0"/>
              </a:spcAft>
              <a:buClr>
                <a:schemeClr val="tx1">
                  <a:lumMod val="50000"/>
                  <a:lumOff val="50000"/>
                </a:schemeClr>
              </a:buClr>
              <a:buFont typeface="Arial"/>
              <a:buChar char="•"/>
              <a:defRPr kumimoji="1" sz="1800" baseline="0">
                <a:solidFill>
                  <a:schemeClr val="tx1"/>
                </a:solidFill>
                <a:latin typeface="Lucida Sans"/>
              </a:defRPr>
            </a:lvl3pPr>
            <a:lvl4pPr marL="1260475" indent="-234950" algn="l" rtl="0" eaLnBrk="0" fontAlgn="base" hangingPunct="0">
              <a:lnSpc>
                <a:spcPct val="100000"/>
              </a:lnSpc>
              <a:spcBef>
                <a:spcPts val="600"/>
              </a:spcBef>
              <a:spcAft>
                <a:spcPct val="0"/>
              </a:spcAft>
              <a:buClr>
                <a:schemeClr val="tx1">
                  <a:lumMod val="50000"/>
                  <a:lumOff val="50000"/>
                </a:schemeClr>
              </a:buClr>
              <a:buFont typeface="Lucida Grande"/>
              <a:buChar char="–"/>
              <a:defRPr kumimoji="1" sz="1600" baseline="0">
                <a:solidFill>
                  <a:schemeClr val="tx1"/>
                </a:solidFill>
                <a:latin typeface="Lucida Sans"/>
              </a:defRPr>
            </a:lvl4pPr>
            <a:lvl5pPr marL="1479550" indent="-219075" algn="l" rtl="0" eaLnBrk="0" fontAlgn="base" hangingPunct="0">
              <a:lnSpc>
                <a:spcPct val="100000"/>
              </a:lnSpc>
              <a:spcBef>
                <a:spcPts val="600"/>
              </a:spcBef>
              <a:spcAft>
                <a:spcPct val="0"/>
              </a:spcAft>
              <a:buClr>
                <a:schemeClr val="tx1">
                  <a:lumMod val="50000"/>
                  <a:lumOff val="50000"/>
                </a:schemeClr>
              </a:buClr>
              <a:buFont typeface="Arial"/>
              <a:buChar char="•"/>
              <a:defRPr kumimoji="1" sz="1400" baseline="0">
                <a:solidFill>
                  <a:schemeClr val="tx1"/>
                </a:solidFill>
                <a:latin typeface="Lucida Sans"/>
              </a:defRPr>
            </a:lvl5pPr>
            <a:lvl6pPr marL="19367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6pPr>
            <a:lvl7pPr marL="23939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7pPr>
            <a:lvl8pPr marL="28511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8pPr>
            <a:lvl9pPr marL="33083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9pPr>
          </a:lstStyle>
          <a:p>
            <a:pPr marL="0" indent="0">
              <a:buNone/>
            </a:pPr>
            <a:r>
              <a:rPr lang="en-US" sz="2000" dirty="0">
                <a:solidFill>
                  <a:schemeClr val="bg1"/>
                </a:solidFill>
              </a:rPr>
              <a:t>Lehman – Fitzhugh called the divisors Safety Factors.</a:t>
            </a:r>
          </a:p>
        </p:txBody>
      </p:sp>
      <p:sp>
        <p:nvSpPr>
          <p:cNvPr id="2" name="Title 1"/>
          <p:cNvSpPr>
            <a:spLocks noGrp="1"/>
          </p:cNvSpPr>
          <p:nvPr>
            <p:ph type="title"/>
          </p:nvPr>
        </p:nvSpPr>
        <p:spPr/>
        <p:txBody>
          <a:bodyPr/>
          <a:lstStyle/>
          <a:p>
            <a:r>
              <a:rPr lang="en-US" sz="2800" dirty="0"/>
              <a:t>ADI – Derivation </a:t>
            </a:r>
          </a:p>
        </p:txBody>
      </p:sp>
      <p:sp>
        <p:nvSpPr>
          <p:cNvPr id="3" name="Content Placeholder 2"/>
          <p:cNvSpPr>
            <a:spLocks noGrp="1"/>
          </p:cNvSpPr>
          <p:nvPr>
            <p:ph idx="1"/>
          </p:nvPr>
        </p:nvSpPr>
        <p:spPr>
          <a:xfrm>
            <a:off x="1076336" y="1163036"/>
            <a:ext cx="10255428" cy="2259937"/>
          </a:xfrm>
        </p:spPr>
        <p:txBody>
          <a:bodyPr/>
          <a:lstStyle/>
          <a:p>
            <a:r>
              <a:rPr lang="en-US" sz="2000" dirty="0"/>
              <a:t>Starting point: animal toxicity data or epidemiology data</a:t>
            </a:r>
          </a:p>
          <a:p>
            <a:r>
              <a:rPr lang="en-US" sz="2000" dirty="0"/>
              <a:t>Identify highest dose exhibiting </a:t>
            </a:r>
            <a:r>
              <a:rPr lang="en-US" sz="2000" i="1" dirty="0"/>
              <a:t>no toxic-effect </a:t>
            </a:r>
            <a:r>
              <a:rPr lang="en-US" sz="2000" dirty="0"/>
              <a:t>(NOAEL)</a:t>
            </a:r>
          </a:p>
        </p:txBody>
      </p:sp>
      <p:sp>
        <p:nvSpPr>
          <p:cNvPr id="4" name="Content Placeholder 2"/>
          <p:cNvSpPr txBox="1">
            <a:spLocks/>
          </p:cNvSpPr>
          <p:nvPr/>
        </p:nvSpPr>
        <p:spPr bwMode="auto">
          <a:xfrm>
            <a:off x="1402081" y="2202552"/>
            <a:ext cx="8885508" cy="204671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31775" indent="-231775" algn="l" rtl="0" eaLnBrk="0" fontAlgn="base" hangingPunct="0">
              <a:lnSpc>
                <a:spcPct val="100000"/>
              </a:lnSpc>
              <a:spcBef>
                <a:spcPts val="600"/>
              </a:spcBef>
              <a:spcAft>
                <a:spcPct val="0"/>
              </a:spcAft>
              <a:buClr>
                <a:srgbClr val="EFC63A"/>
              </a:buClr>
              <a:buFont typeface="Arial"/>
              <a:buChar char="•"/>
              <a:defRPr kumimoji="1" sz="2400" baseline="0">
                <a:solidFill>
                  <a:schemeClr val="tx1"/>
                </a:solidFill>
                <a:latin typeface="Lucida Sans"/>
                <a:ea typeface="+mn-ea"/>
                <a:cs typeface="+mn-cs"/>
              </a:defRPr>
            </a:lvl1pPr>
            <a:lvl2pPr marL="574675" indent="-228600" algn="l" rtl="0" eaLnBrk="0" fontAlgn="base" hangingPunct="0">
              <a:lnSpc>
                <a:spcPct val="100000"/>
              </a:lnSpc>
              <a:spcBef>
                <a:spcPts val="600"/>
              </a:spcBef>
              <a:spcAft>
                <a:spcPct val="0"/>
              </a:spcAft>
              <a:buClr>
                <a:srgbClr val="EFC63A"/>
              </a:buClr>
              <a:buFont typeface="Futura Std Book" pitchFamily="34" charset="0"/>
              <a:buChar char="–"/>
              <a:defRPr kumimoji="1" sz="2000" baseline="0">
                <a:solidFill>
                  <a:schemeClr val="tx1"/>
                </a:solidFill>
                <a:latin typeface="Lucida Sans"/>
              </a:defRPr>
            </a:lvl2pPr>
            <a:lvl3pPr marL="969963" indent="-233363" algn="l" rtl="0" eaLnBrk="0" fontAlgn="base" hangingPunct="0">
              <a:lnSpc>
                <a:spcPct val="100000"/>
              </a:lnSpc>
              <a:spcBef>
                <a:spcPts val="600"/>
              </a:spcBef>
              <a:spcAft>
                <a:spcPct val="0"/>
              </a:spcAft>
              <a:buClr>
                <a:srgbClr val="EFC63A"/>
              </a:buClr>
              <a:buFont typeface="Arial"/>
              <a:buChar char="•"/>
              <a:defRPr kumimoji="1" sz="1800" baseline="0">
                <a:solidFill>
                  <a:schemeClr val="tx1"/>
                </a:solidFill>
                <a:latin typeface="Lucida Sans"/>
              </a:defRPr>
            </a:lvl3pPr>
            <a:lvl4pPr marL="1260475" indent="-234950" algn="l" rtl="0" eaLnBrk="0" fontAlgn="base" hangingPunct="0">
              <a:lnSpc>
                <a:spcPct val="100000"/>
              </a:lnSpc>
              <a:spcBef>
                <a:spcPts val="600"/>
              </a:spcBef>
              <a:spcAft>
                <a:spcPct val="0"/>
              </a:spcAft>
              <a:buClr>
                <a:srgbClr val="EFC63A"/>
              </a:buClr>
              <a:buFont typeface="Lucida Grande"/>
              <a:buChar char="–"/>
              <a:defRPr kumimoji="1" sz="1600" baseline="0">
                <a:solidFill>
                  <a:schemeClr val="tx1"/>
                </a:solidFill>
                <a:latin typeface="Lucida Sans"/>
              </a:defRPr>
            </a:lvl4pPr>
            <a:lvl5pPr marL="1479550" indent="-219075" algn="l" rtl="0" eaLnBrk="0" fontAlgn="base" hangingPunct="0">
              <a:lnSpc>
                <a:spcPct val="100000"/>
              </a:lnSpc>
              <a:spcBef>
                <a:spcPts val="600"/>
              </a:spcBef>
              <a:spcAft>
                <a:spcPct val="0"/>
              </a:spcAft>
              <a:buClr>
                <a:srgbClr val="EFC63A"/>
              </a:buClr>
              <a:buFont typeface="Arial"/>
              <a:buChar char="•"/>
              <a:defRPr kumimoji="1" sz="1400" baseline="0">
                <a:solidFill>
                  <a:schemeClr val="tx1"/>
                </a:solidFill>
                <a:latin typeface="Lucida Sans"/>
              </a:defRPr>
            </a:lvl5pPr>
            <a:lvl6pPr marL="19367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6pPr>
            <a:lvl7pPr marL="23939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7pPr>
            <a:lvl8pPr marL="28511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8pPr>
            <a:lvl9pPr marL="33083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9pPr>
          </a:lstStyle>
          <a:p>
            <a:pPr marL="0" indent="0">
              <a:buNone/>
            </a:pPr>
            <a:r>
              <a:rPr lang="en-US" sz="2000" dirty="0"/>
              <a:t>NOAEL is threshold dose for the group studied.</a:t>
            </a:r>
          </a:p>
          <a:p>
            <a:pPr marL="0" indent="0">
              <a:spcBef>
                <a:spcPts val="1200"/>
              </a:spcBef>
              <a:spcAft>
                <a:spcPts val="0"/>
              </a:spcAft>
              <a:buNone/>
            </a:pPr>
            <a:r>
              <a:rPr lang="en-US" sz="2000" dirty="0"/>
              <a:t>But for a large, diverse human population:</a:t>
            </a:r>
          </a:p>
          <a:p>
            <a:pPr marL="233363" indent="-233363">
              <a:spcBef>
                <a:spcPts val="1200"/>
              </a:spcBef>
              <a:buClr>
                <a:srgbClr val="90AC68"/>
              </a:buClr>
              <a:buNone/>
            </a:pPr>
            <a:r>
              <a:rPr lang="en-US" sz="2000" i="1" dirty="0">
                <a:solidFill>
                  <a:schemeClr val="tx2"/>
                </a:solidFill>
              </a:rPr>
              <a:t>1</a:t>
            </a:r>
            <a:r>
              <a:rPr lang="en-US" sz="2000" i="1" dirty="0"/>
              <a:t> Average</a:t>
            </a:r>
            <a:r>
              <a:rPr lang="en-US" sz="2000" dirty="0"/>
              <a:t> human assumed to be </a:t>
            </a:r>
            <a:r>
              <a:rPr lang="en-US" dirty="0">
                <a:solidFill>
                  <a:schemeClr val="tx2"/>
                </a:solidFill>
              </a:rPr>
              <a:t>10x</a:t>
            </a:r>
            <a:r>
              <a:rPr lang="en-US" sz="2000" dirty="0"/>
              <a:t> more sensitive than experimental animals.</a:t>
            </a:r>
          </a:p>
          <a:p>
            <a:pPr marL="284163" indent="-284163">
              <a:buClr>
                <a:srgbClr val="90AC68"/>
              </a:buClr>
              <a:buNone/>
            </a:pPr>
            <a:r>
              <a:rPr lang="en-US" sz="2000" dirty="0">
                <a:solidFill>
                  <a:schemeClr val="tx2"/>
                </a:solidFill>
              </a:rPr>
              <a:t>2</a:t>
            </a:r>
            <a:r>
              <a:rPr lang="en-US" sz="2000" dirty="0"/>
              <a:t>  Threshold doses should vary in human population (</a:t>
            </a:r>
            <a:r>
              <a:rPr lang="en-US" dirty="0">
                <a:solidFill>
                  <a:schemeClr val="tx2"/>
                </a:solidFill>
              </a:rPr>
              <a:t>10x</a:t>
            </a:r>
            <a:r>
              <a:rPr lang="en-US" sz="2000" dirty="0"/>
              <a:t>).</a:t>
            </a:r>
          </a:p>
        </p:txBody>
      </p:sp>
      <p:sp>
        <p:nvSpPr>
          <p:cNvPr id="5" name="TextBox 4"/>
          <p:cNvSpPr txBox="1"/>
          <p:nvPr/>
        </p:nvSpPr>
        <p:spPr>
          <a:xfrm>
            <a:off x="2716225" y="4360685"/>
            <a:ext cx="4465561" cy="615553"/>
          </a:xfrm>
          <a:prstGeom prst="rect">
            <a:avLst/>
          </a:prstGeom>
          <a:noFill/>
        </p:spPr>
        <p:txBody>
          <a:bodyPr wrap="square" lIns="0" tIns="0" rIns="0" bIns="0" rtlCol="0">
            <a:spAutoFit/>
          </a:bodyPr>
          <a:lstStyle/>
          <a:p>
            <a:pPr algn="ctr">
              <a:spcAft>
                <a:spcPts val="0"/>
              </a:spcAft>
            </a:pPr>
            <a:r>
              <a:rPr lang="en-US" sz="2000" dirty="0"/>
              <a:t>ADI = </a:t>
            </a:r>
            <a:r>
              <a:rPr lang="en-US" sz="2000" u="sng" dirty="0"/>
              <a:t>NOAEL</a:t>
            </a:r>
          </a:p>
          <a:p>
            <a:pPr algn="ctr"/>
            <a:r>
              <a:rPr lang="en-US" sz="2000" dirty="0"/>
              <a:t>     	   10x10</a:t>
            </a:r>
          </a:p>
        </p:txBody>
      </p:sp>
    </p:spTree>
    <p:extLst>
      <p:ext uri="{BB962C8B-B14F-4D97-AF65-F5344CB8AC3E}">
        <p14:creationId xmlns:p14="http://schemas.microsoft.com/office/powerpoint/2010/main" val="2299269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What Does the ADI Tell Us?</a:t>
            </a:r>
          </a:p>
        </p:txBody>
      </p:sp>
      <p:sp>
        <p:nvSpPr>
          <p:cNvPr id="3" name="Content Placeholder 2"/>
          <p:cNvSpPr>
            <a:spLocks noGrp="1"/>
          </p:cNvSpPr>
          <p:nvPr>
            <p:ph idx="1"/>
          </p:nvPr>
        </p:nvSpPr>
        <p:spPr>
          <a:xfrm>
            <a:off x="1330961" y="1503680"/>
            <a:ext cx="8693084" cy="3058329"/>
          </a:xfrm>
        </p:spPr>
        <p:txBody>
          <a:bodyPr/>
          <a:lstStyle/>
          <a:p>
            <a:pPr marL="0" indent="0">
              <a:buNone/>
            </a:pPr>
            <a:r>
              <a:rPr lang="en-US" sz="2400" dirty="0"/>
              <a:t>Only that exposures at and below it are</a:t>
            </a:r>
            <a:br>
              <a:rPr lang="en-US" sz="2400" dirty="0"/>
            </a:br>
            <a:r>
              <a:rPr lang="en-US" sz="2400" i="1" dirty="0"/>
              <a:t>probably not very risky</a:t>
            </a:r>
            <a:r>
              <a:rPr lang="en-US" sz="2400" dirty="0"/>
              <a:t>.</a:t>
            </a:r>
          </a:p>
          <a:p>
            <a:r>
              <a:rPr lang="en-US" sz="2000" dirty="0"/>
              <a:t>The ADI and its equivalent measures</a:t>
            </a:r>
            <a:r>
              <a:rPr lang="en-US" sz="2000" dirty="0">
                <a:solidFill>
                  <a:srgbClr val="517C1C"/>
                </a:solidFill>
              </a:rPr>
              <a:t>*</a:t>
            </a:r>
          </a:p>
          <a:p>
            <a:pPr lvl="1">
              <a:buFont typeface="Verdana" panose="020B0604030504040204" pitchFamily="34" charset="0"/>
              <a:buChar char="‒"/>
            </a:pPr>
            <a:r>
              <a:rPr lang="en-US" sz="2000" dirty="0">
                <a:solidFill>
                  <a:schemeClr val="tx2"/>
                </a:solidFill>
              </a:rPr>
              <a:t>are not Risk measures</a:t>
            </a:r>
          </a:p>
          <a:p>
            <a:r>
              <a:rPr lang="en-US" sz="2000" dirty="0"/>
              <a:t>No information is provided regarding the probability of a toxic response at the ADI.</a:t>
            </a:r>
          </a:p>
          <a:p>
            <a:r>
              <a:rPr lang="en-US" sz="2000" dirty="0"/>
              <a:t>ADI’s and </a:t>
            </a:r>
            <a:r>
              <a:rPr lang="en-US" sz="2000" dirty="0" err="1"/>
              <a:t>RfD’s</a:t>
            </a:r>
            <a:r>
              <a:rPr lang="en-US" sz="2000" dirty="0"/>
              <a:t> are not truly </a:t>
            </a:r>
            <a:r>
              <a:rPr lang="en-US" sz="2000" i="1" dirty="0"/>
              <a:t>bright lines </a:t>
            </a:r>
            <a:r>
              <a:rPr lang="en-US" sz="2000" dirty="0"/>
              <a:t>between safe and unsafe exposures, yet typically applied as if they were.</a:t>
            </a:r>
          </a:p>
        </p:txBody>
      </p:sp>
      <p:sp>
        <p:nvSpPr>
          <p:cNvPr id="4" name="TextBox 3"/>
          <p:cNvSpPr txBox="1"/>
          <p:nvPr/>
        </p:nvSpPr>
        <p:spPr>
          <a:xfrm>
            <a:off x="1285480" y="5369802"/>
            <a:ext cx="263233" cy="276999"/>
          </a:xfrm>
          <a:prstGeom prst="rect">
            <a:avLst/>
          </a:prstGeom>
          <a:noFill/>
        </p:spPr>
        <p:txBody>
          <a:bodyPr wrap="square" lIns="0" tIns="0" rIns="0" bIns="0" rtlCol="0">
            <a:spAutoFit/>
          </a:bodyPr>
          <a:lstStyle/>
          <a:p>
            <a:pPr marL="0" lvl="1" indent="0" algn="r" defTabSz="914583" eaLnBrk="0" hangingPunct="0">
              <a:spcBef>
                <a:spcPts val="600"/>
              </a:spcBef>
              <a:spcAft>
                <a:spcPct val="0"/>
              </a:spcAft>
              <a:buClr>
                <a:srgbClr val="000000">
                  <a:lumMod val="50000"/>
                  <a:lumOff val="50000"/>
                </a:srgbClr>
              </a:buClr>
              <a:buNone/>
            </a:pPr>
            <a:r>
              <a:rPr kumimoji="1" lang="en-US" kern="0" dirty="0">
                <a:solidFill>
                  <a:srgbClr val="517C1C"/>
                </a:solidFill>
              </a:rPr>
              <a:t>*</a:t>
            </a:r>
          </a:p>
        </p:txBody>
      </p:sp>
      <p:sp>
        <p:nvSpPr>
          <p:cNvPr id="5" name="TextBox 4"/>
          <p:cNvSpPr txBox="1"/>
          <p:nvPr/>
        </p:nvSpPr>
        <p:spPr>
          <a:xfrm>
            <a:off x="1651280" y="5369802"/>
            <a:ext cx="8092160" cy="554126"/>
          </a:xfrm>
          <a:prstGeom prst="rect">
            <a:avLst/>
          </a:prstGeom>
          <a:noFill/>
        </p:spPr>
        <p:txBody>
          <a:bodyPr wrap="square" lIns="0" tIns="0" rIns="0" bIns="0" rtlCol="0">
            <a:spAutoFit/>
          </a:bodyPr>
          <a:lstStyle/>
          <a:p>
            <a:pPr marL="0" lvl="1" indent="0" defTabSz="914583" eaLnBrk="0" hangingPunct="0">
              <a:spcBef>
                <a:spcPts val="600"/>
              </a:spcBef>
              <a:spcAft>
                <a:spcPct val="0"/>
              </a:spcAft>
              <a:buClr>
                <a:srgbClr val="000000">
                  <a:lumMod val="50000"/>
                  <a:lumOff val="50000"/>
                </a:srgbClr>
              </a:buClr>
              <a:buNone/>
            </a:pPr>
            <a:r>
              <a:rPr kumimoji="1" lang="en-US" kern="0" dirty="0">
                <a:solidFill>
                  <a:schemeClr val="tx1">
                    <a:lumMod val="50000"/>
                    <a:lumOff val="50000"/>
                  </a:schemeClr>
                </a:solidFill>
              </a:rPr>
              <a:t>What EPA came to call toxicity Reference Doses (</a:t>
            </a:r>
            <a:r>
              <a:rPr kumimoji="1" lang="en-US" kern="0" dirty="0" err="1">
                <a:solidFill>
                  <a:schemeClr val="tx1">
                    <a:lumMod val="50000"/>
                    <a:lumOff val="50000"/>
                  </a:schemeClr>
                </a:solidFill>
              </a:rPr>
              <a:t>RfD’s</a:t>
            </a:r>
            <a:r>
              <a:rPr kumimoji="1" lang="en-US" kern="0" dirty="0">
                <a:solidFill>
                  <a:schemeClr val="tx1">
                    <a:lumMod val="50000"/>
                    <a:lumOff val="50000"/>
                  </a:schemeClr>
                </a:solidFill>
              </a:rPr>
              <a:t>) and Reference Concentrations (</a:t>
            </a:r>
            <a:r>
              <a:rPr kumimoji="1" lang="en-US" kern="0" dirty="0" err="1">
                <a:solidFill>
                  <a:schemeClr val="tx1">
                    <a:lumMod val="50000"/>
                    <a:lumOff val="50000"/>
                  </a:schemeClr>
                </a:solidFill>
              </a:rPr>
              <a:t>RfC’s</a:t>
            </a:r>
            <a:r>
              <a:rPr kumimoji="1" lang="en-US" kern="0" dirty="0">
                <a:solidFill>
                  <a:schemeClr val="tx1">
                    <a:lumMod val="50000"/>
                    <a:lumOff val="50000"/>
                  </a:schemeClr>
                </a:solidFill>
              </a:rPr>
              <a:t>)</a:t>
            </a:r>
          </a:p>
        </p:txBody>
      </p:sp>
    </p:spTree>
    <p:extLst>
      <p:ext uri="{BB962C8B-B14F-4D97-AF65-F5344CB8AC3E}">
        <p14:creationId xmlns:p14="http://schemas.microsoft.com/office/powerpoint/2010/main" val="149985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2D137B-43F5-4B6E-8755-4125419D1CC3}"/>
              </a:ext>
            </a:extLst>
          </p:cNvPr>
          <p:cNvSpPr>
            <a:spLocks noGrp="1"/>
          </p:cNvSpPr>
          <p:nvPr>
            <p:ph type="title"/>
          </p:nvPr>
        </p:nvSpPr>
        <p:spPr/>
        <p:txBody>
          <a:bodyPr/>
          <a:lstStyle/>
          <a:p>
            <a:r>
              <a:rPr lang="en-US" sz="2800" dirty="0"/>
              <a:t>But Delaney gets complicated</a:t>
            </a:r>
          </a:p>
        </p:txBody>
      </p:sp>
      <p:sp>
        <p:nvSpPr>
          <p:cNvPr id="3" name="Content Placeholder 2">
            <a:extLst>
              <a:ext uri="{FF2B5EF4-FFF2-40B4-BE49-F238E27FC236}">
                <a16:creationId xmlns:a16="http://schemas.microsoft.com/office/drawing/2014/main" xmlns="" id="{042F4649-1629-4BBD-87C0-FBB7F7906216}"/>
              </a:ext>
            </a:extLst>
          </p:cNvPr>
          <p:cNvSpPr>
            <a:spLocks noGrp="1"/>
          </p:cNvSpPr>
          <p:nvPr>
            <p:ph idx="1"/>
          </p:nvPr>
        </p:nvSpPr>
        <p:spPr>
          <a:xfrm>
            <a:off x="1076336" y="1391921"/>
            <a:ext cx="10255428" cy="1229360"/>
          </a:xfrm>
        </p:spPr>
        <p:txBody>
          <a:bodyPr/>
          <a:lstStyle/>
          <a:p>
            <a:pPr marL="342900" indent="-342900">
              <a:buFont typeface="+mj-lt"/>
              <a:buAutoNum type="arabicPeriod"/>
            </a:pPr>
            <a:r>
              <a:rPr lang="en-US" dirty="0"/>
              <a:t>For DIRECT ADDITIVES, enforcement is simple.</a:t>
            </a:r>
          </a:p>
          <a:p>
            <a:pPr marL="342900" indent="-342900">
              <a:buFont typeface="+mj-lt"/>
              <a:buAutoNum type="arabicPeriod"/>
            </a:pPr>
            <a:r>
              <a:rPr lang="en-US" dirty="0"/>
              <a:t>For INDIRECT ADDITIVES, not so easy.</a:t>
            </a:r>
          </a:p>
          <a:p>
            <a:pPr marL="0" indent="0">
              <a:buNone/>
            </a:pPr>
            <a:r>
              <a:rPr lang="en-US" dirty="0"/>
              <a:t>The example of Diethyl </a:t>
            </a:r>
            <a:r>
              <a:rPr lang="en-US" dirty="0" err="1"/>
              <a:t>Stilbestrol</a:t>
            </a:r>
            <a:r>
              <a:rPr lang="en-US" dirty="0"/>
              <a:t> (DES)</a:t>
            </a:r>
          </a:p>
        </p:txBody>
      </p:sp>
      <p:sp>
        <p:nvSpPr>
          <p:cNvPr id="4" name="TextBox 3">
            <a:extLst>
              <a:ext uri="{FF2B5EF4-FFF2-40B4-BE49-F238E27FC236}">
                <a16:creationId xmlns:a16="http://schemas.microsoft.com/office/drawing/2014/main" xmlns="" id="{DE68E109-D2FD-45B2-909D-07B98E5B0FAC}"/>
              </a:ext>
            </a:extLst>
          </p:cNvPr>
          <p:cNvSpPr txBox="1"/>
          <p:nvPr/>
        </p:nvSpPr>
        <p:spPr bwMode="auto">
          <a:xfrm>
            <a:off x="1412240" y="2907752"/>
            <a:ext cx="10111551" cy="2000548"/>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L="285750" indent="-285750" defTabSz="457200" eaLnBrk="0" hangingPunct="0">
              <a:buFont typeface="Arial" panose="020B0604020202020204" pitchFamily="34" charset="0"/>
              <a:buChar char="•"/>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Synthetic estrogen introduced in 1949 to promote growth in food-producing animals</a:t>
            </a:r>
          </a:p>
          <a:p>
            <a:pPr marL="285750" indent="-285750" defTabSz="457200" eaLnBrk="0" hangingPunct="0">
              <a:buFont typeface="Arial" panose="020B0604020202020204" pitchFamily="34" charset="0"/>
              <a:buChar char="•"/>
            </a:pPr>
            <a:r>
              <a:rPr lang="en-US" spc="0" dirty="0"/>
              <a:t>Carcinogen</a:t>
            </a:r>
          </a:p>
          <a:p>
            <a:pPr marL="285750" marR="0" indent="-285750" algn="l" defTabSz="457200" rtl="0" eaLnBrk="0" fontAlgn="base" latinLnBrk="0" hangingPunct="0">
              <a:spcBef>
                <a:spcPct val="0"/>
              </a:spcBef>
              <a:buClrTx/>
              <a:buSzTx/>
              <a:buFont typeface="Arial" panose="020B0604020202020204" pitchFamily="34" charset="0"/>
              <a:buChar char="•"/>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Residues could be detected in meat</a:t>
            </a:r>
          </a:p>
          <a:p>
            <a:pPr marL="285750" marR="0" indent="-285750" algn="l" defTabSz="457200" rtl="0" eaLnBrk="0" fontAlgn="base" latinLnBrk="0" hangingPunct="0">
              <a:spcBef>
                <a:spcPct val="0"/>
              </a:spcBef>
              <a:buClrTx/>
              <a:buSzTx/>
              <a:buFont typeface="Arial" panose="020B0604020202020204" pitchFamily="34" charset="0"/>
              <a:buChar char="•"/>
              <a:tabLst/>
            </a:pPr>
            <a:r>
              <a:rPr lang="en-US" spc="0" dirty="0"/>
              <a:t>Industry convinced congress to modify law and allow use of DES</a:t>
            </a:r>
          </a:p>
          <a:p>
            <a:pPr marR="0" algn="l" defTabSz="457200" rtl="0" eaLnBrk="0" fontAlgn="base" latinLnBrk="0" hangingPunct="0">
              <a:spcBef>
                <a:spcPct val="0"/>
              </a:spcBef>
              <a:buClrTx/>
              <a:buSzTx/>
              <a:buNone/>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	“If no residue is found by a method of analysis approved by FDA” </a:t>
            </a:r>
          </a:p>
        </p:txBody>
      </p:sp>
      <p:sp>
        <p:nvSpPr>
          <p:cNvPr id="5" name="Rectangle 4">
            <a:extLst>
              <a:ext uri="{FF2B5EF4-FFF2-40B4-BE49-F238E27FC236}">
                <a16:creationId xmlns:a16="http://schemas.microsoft.com/office/drawing/2014/main" xmlns="" id="{ACB08AFC-5BAD-4858-B309-0CE8CA3DEF62}"/>
              </a:ext>
            </a:extLst>
          </p:cNvPr>
          <p:cNvSpPr/>
          <p:nvPr/>
        </p:nvSpPr>
        <p:spPr>
          <a:xfrm>
            <a:off x="8006080" y="5076514"/>
            <a:ext cx="2455512" cy="389565"/>
          </a:xfrm>
          <a:prstGeom prst="rect">
            <a:avLst/>
          </a:prstGeom>
          <a:solidFill>
            <a:srgbClr val="009D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DBDB259F-CB7B-4D45-8822-91306E2E1457}"/>
              </a:ext>
            </a:extLst>
          </p:cNvPr>
          <p:cNvSpPr txBox="1"/>
          <p:nvPr/>
        </p:nvSpPr>
        <p:spPr bwMode="auto">
          <a:xfrm>
            <a:off x="8158479" y="5122227"/>
            <a:ext cx="2915921"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bg1"/>
                </a:solidFill>
                <a:effectLst/>
                <a:uLnTx/>
                <a:uFillTx/>
                <a:latin typeface="Verdana"/>
                <a:ea typeface="Verdana" pitchFamily="34" charset="0"/>
                <a:cs typeface="Verdana" pitchFamily="34" charset="0"/>
              </a:rPr>
              <a:t>The DES PROVISO</a:t>
            </a:r>
          </a:p>
        </p:txBody>
      </p:sp>
    </p:spTree>
    <p:extLst>
      <p:ext uri="{BB962C8B-B14F-4D97-AF65-F5344CB8AC3E}">
        <p14:creationId xmlns:p14="http://schemas.microsoft.com/office/powerpoint/2010/main" val="2849413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014E76-C537-49DD-B4F3-584C2A5AA646}"/>
              </a:ext>
            </a:extLst>
          </p:cNvPr>
          <p:cNvSpPr>
            <a:spLocks noGrp="1"/>
          </p:cNvSpPr>
          <p:nvPr>
            <p:ph type="title"/>
          </p:nvPr>
        </p:nvSpPr>
        <p:spPr>
          <a:xfrm>
            <a:off x="798513" y="312840"/>
            <a:ext cx="10588625" cy="499960"/>
          </a:xfrm>
        </p:spPr>
        <p:txBody>
          <a:bodyPr/>
          <a:lstStyle/>
          <a:p>
            <a:r>
              <a:rPr lang="en-US" sz="2800" dirty="0"/>
              <a:t>The “des proviso” seemed to make sense </a:t>
            </a:r>
          </a:p>
        </p:txBody>
      </p:sp>
      <p:sp>
        <p:nvSpPr>
          <p:cNvPr id="3" name="Content Placeholder 2">
            <a:extLst>
              <a:ext uri="{FF2B5EF4-FFF2-40B4-BE49-F238E27FC236}">
                <a16:creationId xmlns:a16="http://schemas.microsoft.com/office/drawing/2014/main" xmlns="" id="{EB65814D-BC3B-4776-87BD-26D51F2FA249}"/>
              </a:ext>
            </a:extLst>
          </p:cNvPr>
          <p:cNvSpPr>
            <a:spLocks noGrp="1"/>
          </p:cNvSpPr>
          <p:nvPr>
            <p:ph idx="1"/>
          </p:nvPr>
        </p:nvSpPr>
        <p:spPr>
          <a:xfrm>
            <a:off x="1076336" y="1106739"/>
            <a:ext cx="10255428" cy="2528893"/>
          </a:xfrm>
        </p:spPr>
        <p:txBody>
          <a:bodyPr/>
          <a:lstStyle/>
          <a:p>
            <a:pPr marL="0" indent="0">
              <a:buNone/>
            </a:pPr>
            <a:r>
              <a:rPr lang="en-US" sz="2000" dirty="0"/>
              <a:t>Until we learned from analytical chemists that</a:t>
            </a:r>
          </a:p>
          <a:p>
            <a:pPr marL="0" indent="0">
              <a:buNone/>
            </a:pPr>
            <a:r>
              <a:rPr lang="en-US" sz="2000" dirty="0"/>
              <a:t>	we can </a:t>
            </a:r>
            <a:r>
              <a:rPr lang="en-US" sz="2000" b="1" dirty="0"/>
              <a:t>never</a:t>
            </a:r>
            <a:r>
              <a:rPr lang="en-US" sz="2000" dirty="0"/>
              <a:t> be certain there is </a:t>
            </a:r>
            <a:r>
              <a:rPr lang="en-US" sz="2000" b="1" dirty="0"/>
              <a:t>no </a:t>
            </a:r>
            <a:r>
              <a:rPr lang="en-US" sz="2000" dirty="0"/>
              <a:t>residue</a:t>
            </a:r>
          </a:p>
          <a:p>
            <a:pPr marL="0" indent="0">
              <a:buNone/>
            </a:pPr>
            <a:r>
              <a:rPr lang="en-US" sz="2000" dirty="0"/>
              <a:t>We can only be certain there is no residue at a level greater than the limit of detection (LOD) of whatever analytical method we are using.</a:t>
            </a:r>
          </a:p>
          <a:p>
            <a:pPr marL="2803525" indent="0">
              <a:buNone/>
            </a:pPr>
            <a:r>
              <a:rPr lang="en-US" sz="2000" dirty="0"/>
              <a:t>LODs vary and chemists are always developing methods with lower and lower LODs</a:t>
            </a:r>
          </a:p>
          <a:p>
            <a:pPr marL="2803525" indent="0">
              <a:buNone/>
            </a:pPr>
            <a:endParaRPr lang="en-US" sz="2000" dirty="0"/>
          </a:p>
          <a:p>
            <a:pPr marL="0" indent="0">
              <a:buNone/>
            </a:pPr>
            <a:r>
              <a:rPr lang="en-US" sz="2000" dirty="0"/>
              <a:t>HOW DO WE DECIDE HOW MUCH RESIDUE WE CAN IGNORE?</a:t>
            </a:r>
          </a:p>
        </p:txBody>
      </p:sp>
    </p:spTree>
    <p:extLst>
      <p:ext uri="{BB962C8B-B14F-4D97-AF65-F5344CB8AC3E}">
        <p14:creationId xmlns:p14="http://schemas.microsoft.com/office/powerpoint/2010/main" val="63777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3ED802-6B54-41D0-84B1-6E8BF8A0DCE7}"/>
              </a:ext>
            </a:extLst>
          </p:cNvPr>
          <p:cNvSpPr>
            <a:spLocks noGrp="1"/>
          </p:cNvSpPr>
          <p:nvPr>
            <p:ph type="title"/>
          </p:nvPr>
        </p:nvSpPr>
        <p:spPr>
          <a:xfrm>
            <a:off x="798514" y="453600"/>
            <a:ext cx="10588623" cy="748800"/>
          </a:xfrm>
        </p:spPr>
        <p:txBody>
          <a:bodyPr/>
          <a:lstStyle/>
          <a:p>
            <a:r>
              <a:rPr lang="en-US" sz="3200" dirty="0"/>
              <a:t>“THE DOSE MAKES THE POISON” </a:t>
            </a:r>
            <a:r>
              <a:rPr lang="en-US" sz="2000" cap="none" dirty="0"/>
              <a:t>(Paracelsus, 16</a:t>
            </a:r>
            <a:r>
              <a:rPr lang="en-US" sz="2000" cap="none" baseline="30000" dirty="0"/>
              <a:t>TH</a:t>
            </a:r>
            <a:r>
              <a:rPr lang="en-US" sz="2000" cap="none" dirty="0"/>
              <a:t> C.)</a:t>
            </a:r>
            <a:endParaRPr lang="en-US" sz="2000" dirty="0"/>
          </a:p>
        </p:txBody>
      </p:sp>
      <p:sp>
        <p:nvSpPr>
          <p:cNvPr id="3" name="Content Placeholder 2">
            <a:extLst>
              <a:ext uri="{FF2B5EF4-FFF2-40B4-BE49-F238E27FC236}">
                <a16:creationId xmlns:a16="http://schemas.microsoft.com/office/drawing/2014/main" xmlns="" id="{3C948D48-2DF5-4310-8CD2-8E56EF9CA014}"/>
              </a:ext>
            </a:extLst>
          </p:cNvPr>
          <p:cNvSpPr>
            <a:spLocks noGrp="1"/>
          </p:cNvSpPr>
          <p:nvPr>
            <p:ph idx="1"/>
          </p:nvPr>
        </p:nvSpPr>
        <p:spPr>
          <a:xfrm>
            <a:off x="798512" y="1645033"/>
            <a:ext cx="10588625" cy="4421230"/>
          </a:xfrm>
          <a:ln>
            <a:noFill/>
          </a:ln>
        </p:spPr>
        <p:txBody>
          <a:bodyPr/>
          <a:lstStyle/>
          <a:p>
            <a:pPr marL="0" indent="0">
              <a:buNone/>
            </a:pPr>
            <a:r>
              <a:rPr lang="en-US" sz="2400" dirty="0"/>
              <a:t>The dose of </a:t>
            </a:r>
            <a:r>
              <a:rPr lang="en-US" sz="2400" dirty="0" err="1"/>
              <a:t>aminotriazole</a:t>
            </a:r>
            <a:r>
              <a:rPr lang="en-US" sz="2400" dirty="0"/>
              <a:t> that caused thyroid tumors in rats…</a:t>
            </a:r>
          </a:p>
          <a:p>
            <a:pPr marL="0" indent="0">
              <a:buNone/>
            </a:pPr>
            <a:endParaRPr lang="en-US" sz="2400" dirty="0"/>
          </a:p>
          <a:p>
            <a:pPr marL="2293938" indent="0">
              <a:buNone/>
            </a:pPr>
            <a:r>
              <a:rPr lang="en-US" sz="2400" dirty="0"/>
              <a:t>…was equivalent to the human dose that would result from consuming 1,500 cans of cranberry sauce.</a:t>
            </a:r>
          </a:p>
          <a:p>
            <a:pPr marL="2743200" indent="0">
              <a:buNone/>
            </a:pPr>
            <a:endParaRPr lang="en-US" dirty="0"/>
          </a:p>
          <a:p>
            <a:pPr marL="0" indent="0" algn="ctr">
              <a:buNone/>
            </a:pPr>
            <a:r>
              <a:rPr lang="en-US" sz="2400" dirty="0"/>
              <a:t>PUBLIC REACTION</a:t>
            </a:r>
          </a:p>
          <a:p>
            <a:pPr marL="0" indent="0" algn="ctr">
              <a:buNone/>
            </a:pPr>
            <a:endParaRPr lang="en-US" dirty="0"/>
          </a:p>
          <a:p>
            <a:pPr marL="0" indent="0" algn="ctr">
              <a:buNone/>
            </a:pPr>
            <a:endParaRPr lang="en-US" sz="2400" dirty="0"/>
          </a:p>
          <a:p>
            <a:pPr marL="0" indent="0" algn="ctr">
              <a:buNone/>
            </a:pPr>
            <a:r>
              <a:rPr lang="en-US" sz="2400" dirty="0"/>
              <a:t>RIDICULE									FEAR</a:t>
            </a:r>
          </a:p>
        </p:txBody>
      </p:sp>
      <p:cxnSp>
        <p:nvCxnSpPr>
          <p:cNvPr id="7" name="Straight Arrow Connector 6">
            <a:extLst>
              <a:ext uri="{FF2B5EF4-FFF2-40B4-BE49-F238E27FC236}">
                <a16:creationId xmlns:a16="http://schemas.microsoft.com/office/drawing/2014/main" xmlns="" id="{BB309A5C-78E6-4171-B3B0-079C56EAFABB}"/>
              </a:ext>
            </a:extLst>
          </p:cNvPr>
          <p:cNvCxnSpPr>
            <a:cxnSpLocks/>
          </p:cNvCxnSpPr>
          <p:nvPr/>
        </p:nvCxnSpPr>
        <p:spPr>
          <a:xfrm flipH="1">
            <a:off x="3672591" y="4404733"/>
            <a:ext cx="1191801" cy="961746"/>
          </a:xfrm>
          <a:prstGeom prst="straightConnector1">
            <a:avLst/>
          </a:prstGeom>
          <a:ln w="38100">
            <a:solidFill>
              <a:schemeClr val="bg2"/>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0AFDA569-8DFF-4395-88B7-9CC86E4201DD}"/>
              </a:ext>
            </a:extLst>
          </p:cNvPr>
          <p:cNvCxnSpPr>
            <a:cxnSpLocks/>
          </p:cNvCxnSpPr>
          <p:nvPr/>
        </p:nvCxnSpPr>
        <p:spPr>
          <a:xfrm>
            <a:off x="7326022" y="4404733"/>
            <a:ext cx="1263342" cy="961746"/>
          </a:xfrm>
          <a:prstGeom prst="straightConnector1">
            <a:avLst/>
          </a:prstGeom>
          <a:ln w="38100">
            <a:solidFill>
              <a:schemeClr val="bg2"/>
            </a:solidFill>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496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F9027F-5DB3-4261-95D2-742942E6D68B}"/>
              </a:ext>
            </a:extLst>
          </p:cNvPr>
          <p:cNvSpPr>
            <a:spLocks noGrp="1"/>
          </p:cNvSpPr>
          <p:nvPr>
            <p:ph type="title"/>
          </p:nvPr>
        </p:nvSpPr>
        <p:spPr/>
        <p:txBody>
          <a:bodyPr/>
          <a:lstStyle/>
          <a:p>
            <a:r>
              <a:rPr lang="en-US" sz="2800" dirty="0"/>
              <a:t>THE DES RESIDUE PROBLEM IS ILLUSTRATIVE OF MANY DEVLOPING DURING THE 1970</a:t>
            </a:r>
            <a:r>
              <a:rPr lang="en-US" sz="2800" cap="none" dirty="0"/>
              <a:t>s</a:t>
            </a:r>
            <a:endParaRPr lang="en-US" sz="2800" dirty="0"/>
          </a:p>
        </p:txBody>
      </p:sp>
      <p:sp>
        <p:nvSpPr>
          <p:cNvPr id="3" name="Content Placeholder 2">
            <a:extLst>
              <a:ext uri="{FF2B5EF4-FFF2-40B4-BE49-F238E27FC236}">
                <a16:creationId xmlns:a16="http://schemas.microsoft.com/office/drawing/2014/main" xmlns="" id="{70FD567F-3971-4F3C-959D-851CB0F4F532}"/>
              </a:ext>
            </a:extLst>
          </p:cNvPr>
          <p:cNvSpPr>
            <a:spLocks noGrp="1"/>
          </p:cNvSpPr>
          <p:nvPr>
            <p:ph idx="1"/>
          </p:nvPr>
        </p:nvSpPr>
        <p:spPr/>
        <p:txBody>
          <a:bodyPr/>
          <a:lstStyle/>
          <a:p>
            <a:r>
              <a:rPr lang="en-US" dirty="0"/>
              <a:t>More and more carcinogens in foods, air, water, consumer products, workplaces.</a:t>
            </a:r>
          </a:p>
          <a:p>
            <a:pPr lvl="1"/>
            <a:r>
              <a:rPr lang="en-US" dirty="0"/>
              <a:t>They were either ignored</a:t>
            </a:r>
          </a:p>
          <a:p>
            <a:pPr marL="396000" lvl="1" indent="0">
              <a:buNone/>
              <a:tabLst>
                <a:tab pos="1828800" algn="l"/>
              </a:tabLst>
            </a:pPr>
            <a:r>
              <a:rPr lang="en-US" dirty="0"/>
              <a:t>	OR</a:t>
            </a:r>
          </a:p>
          <a:p>
            <a:pPr marL="396000" lvl="1" indent="0">
              <a:buNone/>
              <a:tabLst>
                <a:tab pos="1828800" algn="l"/>
              </a:tabLst>
            </a:pPr>
            <a:r>
              <a:rPr lang="en-US" dirty="0"/>
              <a:t>Regulation was based on the principle:</a:t>
            </a:r>
          </a:p>
          <a:p>
            <a:pPr marL="396000" lvl="1" indent="0">
              <a:buNone/>
              <a:tabLst>
                <a:tab pos="1828800" algn="l"/>
              </a:tabLst>
            </a:pPr>
            <a:r>
              <a:rPr lang="en-US" dirty="0"/>
              <a:t>“If it can be detected, it should not be allowed”</a:t>
            </a:r>
          </a:p>
          <a:p>
            <a:pPr marL="396000" lvl="1" indent="0">
              <a:buNone/>
              <a:tabLst>
                <a:tab pos="1828800" algn="l"/>
              </a:tabLst>
            </a:pPr>
            <a:r>
              <a:rPr lang="en-US" dirty="0"/>
              <a:t>“If we cannot detect it, it’s OK.”</a:t>
            </a:r>
          </a:p>
          <a:p>
            <a:pPr marL="396000" lvl="1" indent="0">
              <a:buNone/>
              <a:tabLst>
                <a:tab pos="1828800" algn="l"/>
              </a:tabLst>
            </a:pPr>
            <a:endParaRPr lang="en-US" dirty="0"/>
          </a:p>
          <a:p>
            <a:pPr marL="396000" lvl="1" indent="0">
              <a:buNone/>
              <a:tabLst>
                <a:tab pos="1828800" algn="l"/>
              </a:tabLst>
            </a:pPr>
            <a:r>
              <a:rPr lang="en-US" dirty="0"/>
              <a:t>SAFETY WAS A FUNCTION OF ANALYTICAL DETECTION LIMITS</a:t>
            </a:r>
          </a:p>
          <a:p>
            <a:pPr marL="396000" lvl="1" indent="0">
              <a:buNone/>
              <a:tabLst>
                <a:tab pos="3260725" algn="l"/>
              </a:tabLst>
            </a:pPr>
            <a:r>
              <a:rPr lang="en-US" dirty="0"/>
              <a:t>	???</a:t>
            </a:r>
          </a:p>
        </p:txBody>
      </p:sp>
    </p:spTree>
    <p:extLst>
      <p:ext uri="{BB962C8B-B14F-4D97-AF65-F5344CB8AC3E}">
        <p14:creationId xmlns:p14="http://schemas.microsoft.com/office/powerpoint/2010/main" val="150779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Silent Spring: Elixirs of Death</a:t>
            </a:r>
          </a:p>
        </p:txBody>
      </p:sp>
      <p:sp>
        <p:nvSpPr>
          <p:cNvPr id="3" name="Content Placeholder 2"/>
          <p:cNvSpPr>
            <a:spLocks noGrp="1"/>
          </p:cNvSpPr>
          <p:nvPr>
            <p:ph idx="1"/>
          </p:nvPr>
        </p:nvSpPr>
        <p:spPr>
          <a:xfrm>
            <a:off x="2829736" y="1975316"/>
            <a:ext cx="3325012" cy="3475239"/>
          </a:xfrm>
        </p:spPr>
        <p:txBody>
          <a:bodyPr/>
          <a:lstStyle/>
          <a:p>
            <a:pPr marL="0" indent="0" algn="ctr">
              <a:buNone/>
            </a:pPr>
            <a:r>
              <a:rPr lang="en-US" sz="2400" dirty="0"/>
              <a:t>For the first time in the history of the world, every human being is now subjected to contact with dangerous chemicals from the moment of conception to death.</a:t>
            </a:r>
          </a:p>
        </p:txBody>
      </p:sp>
      <p:sp>
        <p:nvSpPr>
          <p:cNvPr id="6" name="TextBox 5"/>
          <p:cNvSpPr txBox="1"/>
          <p:nvPr/>
        </p:nvSpPr>
        <p:spPr>
          <a:xfrm>
            <a:off x="3275022" y="5678069"/>
            <a:ext cx="2495400" cy="369417"/>
          </a:xfrm>
          <a:prstGeom prst="rect">
            <a:avLst/>
          </a:prstGeom>
          <a:noFill/>
        </p:spPr>
        <p:txBody>
          <a:bodyPr wrap="square" lIns="0" tIns="0" rIns="0" bIns="0" rtlCol="0">
            <a:spAutoFit/>
          </a:bodyPr>
          <a:lstStyle/>
          <a:p>
            <a:pPr algn="ctr"/>
            <a:r>
              <a:rPr lang="en-US" sz="2400" dirty="0">
                <a:solidFill>
                  <a:srgbClr val="7F7F7F"/>
                </a:solidFill>
              </a:rPr>
              <a:t>(Chapter 3)</a:t>
            </a:r>
          </a:p>
        </p:txBody>
      </p:sp>
      <p:sp>
        <p:nvSpPr>
          <p:cNvPr id="7" name="Rounded Rectangle 6"/>
          <p:cNvSpPr/>
          <p:nvPr/>
        </p:nvSpPr>
        <p:spPr bwMode="auto">
          <a:xfrm>
            <a:off x="2530859" y="1615944"/>
            <a:ext cx="3910582" cy="3961543"/>
          </a:xfrm>
          <a:prstGeom prst="roundRect">
            <a:avLst>
              <a:gd name="adj" fmla="val 2480"/>
            </a:avLst>
          </a:prstGeom>
          <a:noFill/>
          <a:ln w="9525" cap="flat" cmpd="sng" algn="ctr">
            <a:solidFill>
              <a:srgbClr val="466444"/>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 name="TextBox 4"/>
          <p:cNvSpPr txBox="1"/>
          <p:nvPr/>
        </p:nvSpPr>
        <p:spPr>
          <a:xfrm>
            <a:off x="5915288" y="4906011"/>
            <a:ext cx="740279" cy="1015898"/>
          </a:xfrm>
          <a:prstGeom prst="rect">
            <a:avLst/>
          </a:prstGeom>
          <a:noFill/>
        </p:spPr>
        <p:txBody>
          <a:bodyPr wrap="square" lIns="0" tIns="0" rIns="0" bIns="0" rtlCol="0">
            <a:spAutoFit/>
          </a:bodyPr>
          <a:lstStyle/>
          <a:p>
            <a:pPr algn="l"/>
            <a:r>
              <a:rPr lang="en-US" sz="6601" b="1" dirty="0">
                <a:solidFill>
                  <a:schemeClr val="tx2"/>
                </a:solidFill>
                <a:latin typeface="Arial"/>
                <a:cs typeface="Arial"/>
              </a:rPr>
              <a:t>”</a:t>
            </a:r>
          </a:p>
        </p:txBody>
      </p:sp>
      <p:sp>
        <p:nvSpPr>
          <p:cNvPr id="4" name="TextBox 3"/>
          <p:cNvSpPr txBox="1"/>
          <p:nvPr/>
        </p:nvSpPr>
        <p:spPr>
          <a:xfrm>
            <a:off x="2624963" y="1550454"/>
            <a:ext cx="1416596" cy="1055871"/>
          </a:xfrm>
          <a:prstGeom prst="rect">
            <a:avLst/>
          </a:prstGeom>
          <a:noFill/>
        </p:spPr>
        <p:txBody>
          <a:bodyPr wrap="square" lIns="0" tIns="0" rIns="0" bIns="0" rtlCol="0">
            <a:spAutoFit/>
          </a:bodyPr>
          <a:lstStyle/>
          <a:p>
            <a:pPr algn="l"/>
            <a:r>
              <a:rPr lang="en-US" sz="6601" b="1" dirty="0">
                <a:solidFill>
                  <a:schemeClr val="tx2"/>
                </a:solidFill>
                <a:latin typeface="Arial"/>
                <a:cs typeface="Arial"/>
              </a:rPr>
              <a:t>“</a:t>
            </a:r>
          </a:p>
        </p:txBody>
      </p:sp>
      <p:pic>
        <p:nvPicPr>
          <p:cNvPr id="10" name="Picture 9" descr="Scan 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600" y="1550454"/>
            <a:ext cx="2899129" cy="3961543"/>
          </a:xfrm>
          <a:prstGeom prst="rect">
            <a:avLst/>
          </a:prstGeom>
        </p:spPr>
      </p:pic>
    </p:spTree>
    <p:extLst>
      <p:ext uri="{BB962C8B-B14F-4D97-AF65-F5344CB8AC3E}">
        <p14:creationId xmlns:p14="http://schemas.microsoft.com/office/powerpoint/2010/main" val="20992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Silent Spring: One in Every Four</a:t>
            </a:r>
          </a:p>
        </p:txBody>
      </p:sp>
      <p:sp>
        <p:nvSpPr>
          <p:cNvPr id="3" name="Content Placeholder 2"/>
          <p:cNvSpPr>
            <a:spLocks noGrp="1"/>
          </p:cNvSpPr>
          <p:nvPr>
            <p:ph idx="1"/>
          </p:nvPr>
        </p:nvSpPr>
        <p:spPr>
          <a:xfrm>
            <a:off x="2193024" y="1886332"/>
            <a:ext cx="4548541" cy="3694174"/>
          </a:xfrm>
        </p:spPr>
        <p:txBody>
          <a:bodyPr/>
          <a:lstStyle/>
          <a:p>
            <a:pPr marL="0" indent="0" algn="ctr">
              <a:buNone/>
            </a:pPr>
            <a:r>
              <a:rPr lang="en-US" sz="2400" dirty="0"/>
              <a:t>The most determined effort should be made to eliminate those carcinogens that now contaminate our food, our water supplies, and our atmosphere, because these provide the most dangerous type of contact—minute exposures, repeated over and over throughout the years.</a:t>
            </a:r>
          </a:p>
        </p:txBody>
      </p:sp>
      <p:sp>
        <p:nvSpPr>
          <p:cNvPr id="6" name="TextBox 5"/>
          <p:cNvSpPr txBox="1"/>
          <p:nvPr/>
        </p:nvSpPr>
        <p:spPr>
          <a:xfrm>
            <a:off x="3219594" y="5915128"/>
            <a:ext cx="2495400" cy="369417"/>
          </a:xfrm>
          <a:prstGeom prst="rect">
            <a:avLst/>
          </a:prstGeom>
          <a:noFill/>
        </p:spPr>
        <p:txBody>
          <a:bodyPr wrap="square" lIns="0" tIns="0" rIns="0" bIns="0" rtlCol="0">
            <a:spAutoFit/>
          </a:bodyPr>
          <a:lstStyle/>
          <a:p>
            <a:pPr algn="ctr"/>
            <a:r>
              <a:rPr lang="en-US" sz="2400" dirty="0">
                <a:solidFill>
                  <a:srgbClr val="7F7F7F"/>
                </a:solidFill>
              </a:rPr>
              <a:t>(Chapter 14)</a:t>
            </a:r>
          </a:p>
        </p:txBody>
      </p:sp>
      <p:sp>
        <p:nvSpPr>
          <p:cNvPr id="7" name="Rounded Rectangle 6"/>
          <p:cNvSpPr/>
          <p:nvPr/>
        </p:nvSpPr>
        <p:spPr bwMode="auto">
          <a:xfrm>
            <a:off x="2067228" y="1615944"/>
            <a:ext cx="4755617" cy="4249707"/>
          </a:xfrm>
          <a:prstGeom prst="roundRect">
            <a:avLst>
              <a:gd name="adj" fmla="val 2480"/>
            </a:avLst>
          </a:prstGeom>
          <a:noFill/>
          <a:ln w="9525" cap="flat" cmpd="sng" algn="ctr">
            <a:solidFill>
              <a:srgbClr val="466444"/>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 name="TextBox 4"/>
          <p:cNvSpPr txBox="1"/>
          <p:nvPr/>
        </p:nvSpPr>
        <p:spPr>
          <a:xfrm>
            <a:off x="6371425" y="5349607"/>
            <a:ext cx="740279" cy="1015898"/>
          </a:xfrm>
          <a:prstGeom prst="rect">
            <a:avLst/>
          </a:prstGeom>
          <a:noFill/>
        </p:spPr>
        <p:txBody>
          <a:bodyPr wrap="square" lIns="0" tIns="0" rIns="0" bIns="0" rtlCol="0">
            <a:spAutoFit/>
          </a:bodyPr>
          <a:lstStyle/>
          <a:p>
            <a:pPr algn="l"/>
            <a:r>
              <a:rPr lang="en-US" sz="6601" b="1" dirty="0">
                <a:solidFill>
                  <a:schemeClr val="tx2"/>
                </a:solidFill>
                <a:latin typeface="Arial"/>
                <a:cs typeface="Arial"/>
              </a:rPr>
              <a:t>”</a:t>
            </a:r>
          </a:p>
        </p:txBody>
      </p:sp>
      <p:sp>
        <p:nvSpPr>
          <p:cNvPr id="4" name="TextBox 3"/>
          <p:cNvSpPr txBox="1"/>
          <p:nvPr/>
        </p:nvSpPr>
        <p:spPr>
          <a:xfrm>
            <a:off x="2159594" y="1282101"/>
            <a:ext cx="1416596" cy="1055871"/>
          </a:xfrm>
          <a:prstGeom prst="rect">
            <a:avLst/>
          </a:prstGeom>
          <a:noFill/>
        </p:spPr>
        <p:txBody>
          <a:bodyPr wrap="square" lIns="0" tIns="0" rIns="0" bIns="0" rtlCol="0">
            <a:spAutoFit/>
          </a:bodyPr>
          <a:lstStyle/>
          <a:p>
            <a:pPr algn="l"/>
            <a:r>
              <a:rPr lang="en-US" sz="6601" b="1" dirty="0">
                <a:solidFill>
                  <a:schemeClr val="tx2"/>
                </a:solidFill>
                <a:latin typeface="Arial"/>
                <a:cs typeface="Arial"/>
              </a:rPr>
              <a:t>“</a:t>
            </a:r>
          </a:p>
        </p:txBody>
      </p:sp>
      <p:pic>
        <p:nvPicPr>
          <p:cNvPr id="10" name="Picture 9" descr="Scan 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600" y="1615944"/>
            <a:ext cx="3048799" cy="4166061"/>
          </a:xfrm>
          <a:prstGeom prst="rect">
            <a:avLst/>
          </a:prstGeom>
        </p:spPr>
      </p:pic>
      <p:sp>
        <p:nvSpPr>
          <p:cNvPr id="8" name="TextBox 7">
            <a:extLst>
              <a:ext uri="{FF2B5EF4-FFF2-40B4-BE49-F238E27FC236}">
                <a16:creationId xmlns:a16="http://schemas.microsoft.com/office/drawing/2014/main" xmlns="" id="{6D5C4E89-58F1-43A7-97B0-04A234C9262A}"/>
              </a:ext>
            </a:extLst>
          </p:cNvPr>
          <p:cNvSpPr txBox="1"/>
          <p:nvPr/>
        </p:nvSpPr>
        <p:spPr bwMode="auto">
          <a:xfrm>
            <a:off x="7426960" y="6136640"/>
            <a:ext cx="2875915" cy="276999"/>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EPA was created in 1970</a:t>
            </a:r>
          </a:p>
        </p:txBody>
      </p:sp>
    </p:spTree>
    <p:extLst>
      <p:ext uri="{BB962C8B-B14F-4D97-AF65-F5344CB8AC3E}">
        <p14:creationId xmlns:p14="http://schemas.microsoft.com/office/powerpoint/2010/main" val="616476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Situation for Regulators in the 1970</a:t>
            </a:r>
            <a:r>
              <a:rPr lang="en-US" sz="2800" cap="none" dirty="0"/>
              <a:t>s</a:t>
            </a:r>
            <a:endParaRPr lang="en-US" sz="2800" dirty="0"/>
          </a:p>
        </p:txBody>
      </p:sp>
      <p:graphicFrame>
        <p:nvGraphicFramePr>
          <p:cNvPr id="3" name="Group 26"/>
          <p:cNvGraphicFramePr>
            <a:graphicFrameLocks/>
          </p:cNvGraphicFramePr>
          <p:nvPr>
            <p:extLst>
              <p:ext uri="{D42A27DB-BD31-4B8C-83A1-F6EECF244321}">
                <p14:modId xmlns:p14="http://schemas.microsoft.com/office/powerpoint/2010/main" val="1005264495"/>
              </p:ext>
            </p:extLst>
          </p:nvPr>
        </p:nvGraphicFramePr>
        <p:xfrm>
          <a:off x="1926296" y="1436148"/>
          <a:ext cx="8415241" cy="5193318"/>
        </p:xfrm>
        <a:graphic>
          <a:graphicData uri="http://schemas.openxmlformats.org/drawingml/2006/table">
            <a:tbl>
              <a:tblPr/>
              <a:tblGrid>
                <a:gridCol w="4211317">
                  <a:extLst>
                    <a:ext uri="{9D8B030D-6E8A-4147-A177-3AD203B41FA5}">
                      <a16:colId xmlns:a16="http://schemas.microsoft.com/office/drawing/2014/main" xmlns="" val="20000"/>
                    </a:ext>
                  </a:extLst>
                </a:gridCol>
                <a:gridCol w="4203924">
                  <a:extLst>
                    <a:ext uri="{9D8B030D-6E8A-4147-A177-3AD203B41FA5}">
                      <a16:colId xmlns:a16="http://schemas.microsoft.com/office/drawing/2014/main" xmlns="" val="20001"/>
                    </a:ext>
                  </a:extLst>
                </a:gridCol>
              </a:tblGrid>
              <a:tr h="823151">
                <a:tc>
                  <a:txBody>
                    <a:bodyPr/>
                    <a:lstStyle/>
                    <a:p>
                      <a:pPr marL="0" marR="0" lvl="0" indent="0" algn="l" defTabSz="914400" rtl="0" eaLnBrk="0" fontAlgn="base" latinLnBrk="0" hangingPunct="0">
                        <a:lnSpc>
                          <a:spcPct val="100000"/>
                        </a:lnSpc>
                        <a:spcBef>
                          <a:spcPct val="45000"/>
                        </a:spcBef>
                        <a:spcAft>
                          <a:spcPct val="0"/>
                        </a:spcAft>
                        <a:buClr>
                          <a:schemeClr val="accent1"/>
                        </a:buClr>
                        <a:buSzTx/>
                        <a:buFont typeface="Wingdings" pitchFamily="2" charset="2"/>
                        <a:buNone/>
                        <a:tabLst/>
                      </a:pPr>
                      <a:r>
                        <a:rPr kumimoji="1" lang="en-US" sz="1800" b="0" i="0" u="none" strike="noStrike" cap="none" normalizeH="0" baseline="0" dirty="0">
                          <a:ln>
                            <a:noFill/>
                          </a:ln>
                          <a:solidFill>
                            <a:schemeClr val="bg1"/>
                          </a:solidFill>
                          <a:effectLst/>
                          <a:latin typeface="+mn-lt"/>
                        </a:rPr>
                        <a:t>AVOIDABLE CHEMICAL </a:t>
                      </a:r>
                      <a:br>
                        <a:rPr kumimoji="1" lang="en-US" sz="1800" b="0" i="0" u="none" strike="noStrike" cap="none" normalizeH="0" baseline="0" dirty="0">
                          <a:ln>
                            <a:noFill/>
                          </a:ln>
                          <a:solidFill>
                            <a:schemeClr val="bg1"/>
                          </a:solidFill>
                          <a:effectLst/>
                          <a:latin typeface="+mn-lt"/>
                        </a:rPr>
                      </a:br>
                      <a:r>
                        <a:rPr kumimoji="1" lang="en-US" sz="1800" b="0" i="0" u="none" strike="noStrike" cap="none" normalizeH="0" baseline="0" dirty="0">
                          <a:ln>
                            <a:noFill/>
                          </a:ln>
                          <a:solidFill>
                            <a:schemeClr val="bg1"/>
                          </a:solidFill>
                          <a:effectLst/>
                          <a:latin typeface="+mn-lt"/>
                        </a:rPr>
                        <a:t>EXPOSURES</a:t>
                      </a:r>
                    </a:p>
                  </a:txBody>
                  <a:tcPr marL="137192" marR="137192" marT="137192" marB="137192"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9DF0"/>
                    </a:solidFill>
                  </a:tcPr>
                </a:tc>
                <a:tc>
                  <a:txBody>
                    <a:bodyPr/>
                    <a:lstStyle/>
                    <a:p>
                      <a:pPr marL="0" marR="0" lvl="0" indent="0" algn="l" defTabSz="914400" rtl="0" eaLnBrk="0" fontAlgn="base" latinLnBrk="0" hangingPunct="0">
                        <a:lnSpc>
                          <a:spcPct val="100000"/>
                        </a:lnSpc>
                        <a:spcBef>
                          <a:spcPct val="45000"/>
                        </a:spcBef>
                        <a:spcAft>
                          <a:spcPct val="0"/>
                        </a:spcAft>
                        <a:buClr>
                          <a:schemeClr val="accent1"/>
                        </a:buClr>
                        <a:buSzTx/>
                        <a:buFont typeface="Wingdings" pitchFamily="2" charset="2"/>
                        <a:buNone/>
                        <a:tabLst/>
                      </a:pPr>
                      <a:r>
                        <a:rPr kumimoji="1" lang="en-US" sz="1800" b="0" i="0" u="none" strike="noStrike" cap="none" normalizeH="0" baseline="0" dirty="0">
                          <a:ln>
                            <a:noFill/>
                          </a:ln>
                          <a:solidFill>
                            <a:schemeClr val="bg1"/>
                          </a:solidFill>
                          <a:effectLst/>
                          <a:latin typeface="+mn-lt"/>
                        </a:rPr>
                        <a:t>UNAVOIDABLE CHEMICAL EXPOSURES</a:t>
                      </a:r>
                    </a:p>
                  </a:txBody>
                  <a:tcPr marL="137192" marR="137192" marT="137192" marB="137192"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xmlns="" val="10000"/>
                  </a:ext>
                </a:extLst>
              </a:tr>
              <a:tr h="827571">
                <a:tc>
                  <a:txBody>
                    <a:bodyPr/>
                    <a:lstStyle/>
                    <a:p>
                      <a:pPr marL="0" marR="0" lvl="0" indent="0" algn="l" defTabSz="914400" rtl="0" eaLnBrk="0" fontAlgn="base" latinLnBrk="0" hangingPunct="0">
                        <a:lnSpc>
                          <a:spcPct val="100000"/>
                        </a:lnSpc>
                        <a:spcBef>
                          <a:spcPct val="45000"/>
                        </a:spcBef>
                        <a:spcAft>
                          <a:spcPct val="0"/>
                        </a:spcAft>
                        <a:buClrTx/>
                        <a:buSzTx/>
                        <a:buFont typeface="Arial" pitchFamily="34" charset="0"/>
                        <a:buNone/>
                        <a:tabLst/>
                      </a:pPr>
                      <a:r>
                        <a:rPr kumimoji="1" lang="en-US" sz="1600" b="0" i="0" u="none" strike="noStrike" cap="none" normalizeH="0" baseline="0" dirty="0">
                          <a:ln>
                            <a:noFill/>
                          </a:ln>
                          <a:solidFill>
                            <a:schemeClr val="tx1"/>
                          </a:solidFill>
                          <a:effectLst/>
                          <a:latin typeface="+mn-lt"/>
                        </a:rPr>
                        <a:t>Substances intentionally added to foods and other products</a:t>
                      </a:r>
                    </a:p>
                  </a:txBody>
                  <a:tcPr marL="137192" marR="137192" marT="137192" marB="137192"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45000"/>
                        </a:spcBef>
                        <a:spcAft>
                          <a:spcPct val="0"/>
                        </a:spcAft>
                        <a:buClrTx/>
                        <a:buSzTx/>
                        <a:buFont typeface="Arial" pitchFamily="34" charset="0"/>
                        <a:buNone/>
                        <a:tabLst/>
                      </a:pPr>
                      <a:r>
                        <a:rPr kumimoji="1" lang="en-US" sz="1600" b="0" i="0" u="none" strike="noStrike" cap="none" normalizeH="0" baseline="0" dirty="0">
                          <a:ln>
                            <a:noFill/>
                          </a:ln>
                          <a:solidFill>
                            <a:schemeClr val="tx1"/>
                          </a:solidFill>
                          <a:effectLst/>
                          <a:latin typeface="+mn-lt"/>
                        </a:rPr>
                        <a:t>Substances that have become contaminants of the environment</a:t>
                      </a:r>
                    </a:p>
                  </a:txBody>
                  <a:tcPr marL="137192" marR="137192" marT="137192" marB="137192"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542596">
                <a:tc>
                  <a:txBody>
                    <a:bodyPr/>
                    <a:lstStyle/>
                    <a:p>
                      <a:pPr marL="173038" marR="0" lvl="0" indent="-173038" algn="l" defTabSz="914400" rtl="0" eaLnBrk="0" fontAlgn="base" latinLnBrk="0" hangingPunct="0">
                        <a:lnSpc>
                          <a:spcPct val="100000"/>
                        </a:lnSpc>
                        <a:spcBef>
                          <a:spcPct val="45000"/>
                        </a:spcBef>
                        <a:spcAft>
                          <a:spcPct val="0"/>
                        </a:spcAft>
                        <a:buClr>
                          <a:srgbClr val="90AC68"/>
                        </a:buClr>
                        <a:buSzTx/>
                        <a:buFont typeface="Arial" pitchFamily="34" charset="0"/>
                        <a:buChar char="•"/>
                        <a:tabLst/>
                      </a:pPr>
                      <a:r>
                        <a:rPr kumimoji="1" lang="en-US" sz="1600" b="0" i="0" u="none" strike="noStrike" cap="none" normalizeH="0" baseline="0" dirty="0">
                          <a:ln>
                            <a:noFill/>
                          </a:ln>
                          <a:solidFill>
                            <a:schemeClr val="tx1"/>
                          </a:solidFill>
                          <a:effectLst/>
                          <a:latin typeface="+mn-lt"/>
                        </a:rPr>
                        <a:t>Addition can simply be halted if safety is in question.</a:t>
                      </a:r>
                    </a:p>
                    <a:p>
                      <a:pPr marL="173038" marR="0" lvl="0" indent="-173038" algn="l" defTabSz="914400" rtl="0" eaLnBrk="0" fontAlgn="base" latinLnBrk="0" hangingPunct="0">
                        <a:lnSpc>
                          <a:spcPct val="100000"/>
                        </a:lnSpc>
                        <a:spcBef>
                          <a:spcPct val="45000"/>
                        </a:spcBef>
                        <a:spcAft>
                          <a:spcPct val="0"/>
                        </a:spcAft>
                        <a:buClr>
                          <a:srgbClr val="90AC68"/>
                        </a:buClr>
                        <a:buSzTx/>
                        <a:buFont typeface="Arial" pitchFamily="34" charset="0"/>
                        <a:buChar char="•"/>
                        <a:tabLst/>
                      </a:pPr>
                      <a:r>
                        <a:rPr kumimoji="1" lang="en-US" sz="1600" b="0" i="0" u="none" strike="noStrike" cap="none" normalizeH="0" baseline="0" dirty="0">
                          <a:ln>
                            <a:noFill/>
                          </a:ln>
                          <a:solidFill>
                            <a:schemeClr val="tx1"/>
                          </a:solidFill>
                          <a:effectLst/>
                          <a:latin typeface="+mn-lt"/>
                        </a:rPr>
                        <a:t>The ADI or </a:t>
                      </a:r>
                      <a:r>
                        <a:rPr kumimoji="1" lang="en-US" sz="1600" b="0" i="0" u="none" strike="noStrike" cap="none" normalizeH="0" baseline="0" dirty="0" err="1">
                          <a:ln>
                            <a:noFill/>
                          </a:ln>
                          <a:solidFill>
                            <a:schemeClr val="tx1"/>
                          </a:solidFill>
                          <a:effectLst/>
                          <a:latin typeface="+mn-lt"/>
                        </a:rPr>
                        <a:t>RfD</a:t>
                      </a:r>
                      <a:r>
                        <a:rPr kumimoji="1" lang="en-US" sz="1600" b="0" i="0" u="none" strike="noStrike" cap="none" normalizeH="0" baseline="0" dirty="0">
                          <a:ln>
                            <a:noFill/>
                          </a:ln>
                          <a:solidFill>
                            <a:schemeClr val="tx1"/>
                          </a:solidFill>
                          <a:effectLst/>
                          <a:latin typeface="+mn-lt"/>
                        </a:rPr>
                        <a:t> or </a:t>
                      </a:r>
                      <a:r>
                        <a:rPr kumimoji="1" lang="en-US" sz="1600" b="0" i="0" u="none" strike="noStrike" cap="none" normalizeH="0" baseline="0" dirty="0" err="1">
                          <a:ln>
                            <a:noFill/>
                          </a:ln>
                          <a:solidFill>
                            <a:schemeClr val="tx1"/>
                          </a:solidFill>
                          <a:effectLst/>
                          <a:latin typeface="+mn-lt"/>
                        </a:rPr>
                        <a:t>RfC</a:t>
                      </a:r>
                      <a:r>
                        <a:rPr kumimoji="1" lang="en-US" sz="1600" b="0" i="0" u="none" strike="noStrike" cap="none" normalizeH="0" baseline="0" dirty="0">
                          <a:ln>
                            <a:noFill/>
                          </a:ln>
                          <a:solidFill>
                            <a:schemeClr val="tx1"/>
                          </a:solidFill>
                          <a:effectLst/>
                          <a:latin typeface="+mn-lt"/>
                        </a:rPr>
                        <a:t> readily function as safety criteria.</a:t>
                      </a:r>
                    </a:p>
                    <a:p>
                      <a:pPr marL="173038" marR="0" lvl="0" indent="-173038" algn="l" defTabSz="914400" rtl="0" eaLnBrk="0" fontAlgn="base" latinLnBrk="0" hangingPunct="0">
                        <a:lnSpc>
                          <a:spcPct val="100000"/>
                        </a:lnSpc>
                        <a:spcBef>
                          <a:spcPct val="45000"/>
                        </a:spcBef>
                        <a:spcAft>
                          <a:spcPct val="0"/>
                        </a:spcAft>
                        <a:buClr>
                          <a:srgbClr val="90AC68"/>
                        </a:buClr>
                        <a:buSzTx/>
                        <a:buFont typeface="Arial" pitchFamily="34" charset="0"/>
                        <a:buChar char="•"/>
                        <a:tabLst/>
                      </a:pPr>
                      <a:r>
                        <a:rPr kumimoji="1" lang="en-US" sz="1600" b="0" i="0" u="none" strike="noStrike" cap="none" normalizeH="0" baseline="0" dirty="0">
                          <a:ln>
                            <a:noFill/>
                          </a:ln>
                          <a:solidFill>
                            <a:schemeClr val="tx1"/>
                          </a:solidFill>
                          <a:effectLst/>
                          <a:latin typeface="+mn-lt"/>
                        </a:rPr>
                        <a:t>The </a:t>
                      </a:r>
                      <a:r>
                        <a:rPr kumimoji="1" lang="en-US" sz="1800" b="0" i="0" u="none" strike="noStrike" cap="none" normalizeH="0" baseline="0" dirty="0">
                          <a:ln>
                            <a:noFill/>
                          </a:ln>
                          <a:solidFill>
                            <a:schemeClr val="tx2"/>
                          </a:solidFill>
                          <a:effectLst/>
                          <a:latin typeface="+mn-lt"/>
                        </a:rPr>
                        <a:t>zero tolerance </a:t>
                      </a:r>
                      <a:r>
                        <a:rPr kumimoji="1" lang="en-US" sz="1600" b="0" i="0" u="none" strike="noStrike" cap="none" normalizeH="0" baseline="0" dirty="0">
                          <a:ln>
                            <a:noFill/>
                          </a:ln>
                          <a:solidFill>
                            <a:schemeClr val="tx1"/>
                          </a:solidFill>
                          <a:effectLst/>
                          <a:latin typeface="+mn-lt"/>
                        </a:rPr>
                        <a:t>approach can be applied if any such chemical is found to be a carcinogen.</a:t>
                      </a:r>
                    </a:p>
                  </a:txBody>
                  <a:tcPr marL="137192" marR="137192" marT="137192" marB="13719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3038" marR="0" lvl="0" indent="-173038" algn="l" defTabSz="914400" rtl="0" eaLnBrk="0" fontAlgn="base" latinLnBrk="0" hangingPunct="0">
                        <a:lnSpc>
                          <a:spcPct val="100000"/>
                        </a:lnSpc>
                        <a:spcBef>
                          <a:spcPct val="45000"/>
                        </a:spcBef>
                        <a:spcAft>
                          <a:spcPct val="0"/>
                        </a:spcAft>
                        <a:buClr>
                          <a:srgbClr val="517C1C"/>
                        </a:buClr>
                        <a:buSzTx/>
                        <a:buFont typeface="Arial" pitchFamily="34" charset="0"/>
                        <a:buChar char="•"/>
                        <a:tabLst/>
                        <a:defRPr/>
                      </a:pPr>
                      <a:r>
                        <a:rPr kumimoji="1" lang="en-US" sz="1600" b="0" i="0" u="none" strike="noStrike" cap="none" normalizeH="0" baseline="0" dirty="0">
                          <a:ln>
                            <a:noFill/>
                          </a:ln>
                          <a:solidFill>
                            <a:schemeClr val="tx1"/>
                          </a:solidFill>
                          <a:effectLst/>
                          <a:latin typeface="+mn-lt"/>
                        </a:rPr>
                        <a:t>Exposures can be reduced but not easily eliminated.</a:t>
                      </a:r>
                    </a:p>
                    <a:p>
                      <a:pPr marL="173038" marR="0" lvl="0" indent="-173038" algn="l" defTabSz="914400" rtl="0" eaLnBrk="0" fontAlgn="base" latinLnBrk="0" hangingPunct="0">
                        <a:lnSpc>
                          <a:spcPct val="100000"/>
                        </a:lnSpc>
                        <a:spcBef>
                          <a:spcPct val="45000"/>
                        </a:spcBef>
                        <a:spcAft>
                          <a:spcPct val="0"/>
                        </a:spcAft>
                        <a:buClr>
                          <a:srgbClr val="517C1C"/>
                        </a:buClr>
                        <a:buSzTx/>
                        <a:buFont typeface="Arial" pitchFamily="34" charset="0"/>
                        <a:buChar char="•"/>
                        <a:tabLst/>
                        <a:defRPr/>
                      </a:pPr>
                      <a:r>
                        <a:rPr kumimoji="1" lang="en-US" sz="1600" b="0" i="0" u="none" strike="noStrike" cap="none" normalizeH="0" baseline="0" dirty="0">
                          <a:ln>
                            <a:noFill/>
                          </a:ln>
                          <a:solidFill>
                            <a:schemeClr val="tx1"/>
                          </a:solidFill>
                          <a:effectLst/>
                          <a:latin typeface="+mn-lt"/>
                        </a:rPr>
                        <a:t>Exposures to carcinogens can be reduced, but </a:t>
                      </a:r>
                      <a:r>
                        <a:rPr kumimoji="1" lang="en-US" sz="1800" b="0" i="0" u="none" strike="noStrike" cap="none" normalizeH="0" baseline="0" dirty="0">
                          <a:ln>
                            <a:noFill/>
                          </a:ln>
                          <a:solidFill>
                            <a:schemeClr val="tx2"/>
                          </a:solidFill>
                          <a:effectLst/>
                          <a:latin typeface="+mn-lt"/>
                        </a:rPr>
                        <a:t>there is no way to determine whether any particular reduction achieves adequate health protection.</a:t>
                      </a:r>
                    </a:p>
                  </a:txBody>
                  <a:tcPr marL="137192" marR="137192" marT="137192" marB="13719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
        <p:nvSpPr>
          <p:cNvPr id="10" name="Rounded Rectangle 9"/>
          <p:cNvSpPr/>
          <p:nvPr/>
        </p:nvSpPr>
        <p:spPr bwMode="auto">
          <a:xfrm>
            <a:off x="5136950" y="1345066"/>
            <a:ext cx="1008651" cy="920614"/>
          </a:xfrm>
          <a:prstGeom prst="roundRect">
            <a:avLst>
              <a:gd name="adj" fmla="val 8560"/>
            </a:avLst>
          </a:prstGeom>
          <a:blipFill rotWithShape="1">
            <a:blip r:embed="rId2"/>
            <a:stretch>
              <a:fillRect/>
            </a:stretch>
          </a:blipFill>
          <a:ln w="19050" cap="flat" cmpd="sng" algn="ctr">
            <a:solidFill>
              <a:srgbClr val="90AC68"/>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1" name="Rounded Rectangle 10"/>
          <p:cNvSpPr/>
          <p:nvPr/>
        </p:nvSpPr>
        <p:spPr bwMode="auto">
          <a:xfrm>
            <a:off x="9545400" y="1345066"/>
            <a:ext cx="899080" cy="1001894"/>
          </a:xfrm>
          <a:prstGeom prst="roundRect">
            <a:avLst>
              <a:gd name="adj" fmla="val 8560"/>
            </a:avLst>
          </a:prstGeom>
          <a:blipFill rotWithShape="1">
            <a:blip r:embed="rId3"/>
            <a:stretch>
              <a:fillRect/>
            </a:stretch>
          </a:blipFill>
          <a:ln w="19050" cap="flat" cmpd="sng" algn="ctr">
            <a:solidFill>
              <a:srgbClr val="517C1C"/>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Tree>
    <p:extLst>
      <p:ext uri="{BB962C8B-B14F-4D97-AF65-F5344CB8AC3E}">
        <p14:creationId xmlns:p14="http://schemas.microsoft.com/office/powerpoint/2010/main" val="3733210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Carcinogen Risk</a:t>
            </a:r>
          </a:p>
        </p:txBody>
      </p:sp>
      <p:sp>
        <p:nvSpPr>
          <p:cNvPr id="3" name="Content Placeholder 2"/>
          <p:cNvSpPr>
            <a:spLocks noGrp="1"/>
          </p:cNvSpPr>
          <p:nvPr>
            <p:ph idx="1"/>
          </p:nvPr>
        </p:nvSpPr>
        <p:spPr>
          <a:xfrm>
            <a:off x="1990606" y="1828880"/>
            <a:ext cx="8646913" cy="3617212"/>
          </a:xfrm>
        </p:spPr>
        <p:txBody>
          <a:bodyPr/>
          <a:lstStyle/>
          <a:p>
            <a:pPr marL="0" indent="0">
              <a:buNone/>
            </a:pPr>
            <a:r>
              <a:rPr lang="en-US" sz="2000" dirty="0"/>
              <a:t>The problem could no longer be ignored.</a:t>
            </a:r>
          </a:p>
          <a:p>
            <a:r>
              <a:rPr lang="en-US" sz="2000" dirty="0"/>
              <a:t>EPA and FDA began adopting methods to estimate low-dose cancer risks.</a:t>
            </a:r>
          </a:p>
          <a:p>
            <a:pPr lvl="1"/>
            <a:r>
              <a:rPr lang="en-US" sz="1800" dirty="0"/>
              <a:t>The </a:t>
            </a:r>
            <a:r>
              <a:rPr lang="en-US" sz="1800" i="1" dirty="0"/>
              <a:t>no-threshold </a:t>
            </a:r>
            <a:r>
              <a:rPr lang="en-US" sz="1800" dirty="0"/>
              <a:t>assumption was adopted.</a:t>
            </a:r>
          </a:p>
          <a:p>
            <a:pPr lvl="1"/>
            <a:r>
              <a:rPr lang="en-US" sz="1800" dirty="0"/>
              <a:t>A linear dose-response model was adopted.</a:t>
            </a:r>
          </a:p>
          <a:p>
            <a:pPr lvl="1"/>
            <a:r>
              <a:rPr lang="en-US" sz="1800" dirty="0">
                <a:solidFill>
                  <a:schemeClr val="tx2"/>
                </a:solidFill>
              </a:rPr>
              <a:t>Upper bounds </a:t>
            </a:r>
            <a:r>
              <a:rPr lang="en-US" sz="1800" dirty="0"/>
              <a:t>on low-dose cancer risk were developed</a:t>
            </a:r>
            <a:r>
              <a:rPr lang="en-US" dirty="0"/>
              <a:t>.</a:t>
            </a:r>
          </a:p>
          <a:p>
            <a:r>
              <a:rPr lang="en-US" sz="2000" dirty="0"/>
              <a:t>Regulation based on limiting exposures to avoid specified levels of risk</a:t>
            </a:r>
          </a:p>
          <a:p>
            <a:pPr lvl="1"/>
            <a:r>
              <a:rPr lang="en-US" sz="1800" dirty="0"/>
              <a:t>More potent carcinogens more stringently regulated than less potent ones</a:t>
            </a:r>
            <a:r>
              <a:rPr lang="en-US" dirty="0"/>
              <a:t>	    </a:t>
            </a:r>
          </a:p>
        </p:txBody>
      </p:sp>
      <p:sp>
        <p:nvSpPr>
          <p:cNvPr id="5" name="TextBox 4"/>
          <p:cNvSpPr txBox="1"/>
          <p:nvPr/>
        </p:nvSpPr>
        <p:spPr>
          <a:xfrm>
            <a:off x="7092965" y="5838442"/>
            <a:ext cx="1653167" cy="277063"/>
          </a:xfrm>
          <a:prstGeom prst="rect">
            <a:avLst/>
          </a:prstGeom>
          <a:noFill/>
        </p:spPr>
        <p:txBody>
          <a:bodyPr wrap="square" lIns="0" tIns="0" rIns="0" bIns="0" rtlCol="0">
            <a:spAutoFit/>
          </a:bodyPr>
          <a:lstStyle/>
          <a:p>
            <a:pPr algn="ctr"/>
            <a:r>
              <a:rPr lang="en-US" dirty="0">
                <a:solidFill>
                  <a:srgbClr val="466444"/>
                </a:solidFill>
              </a:rPr>
              <a:t>ASBESTOS</a:t>
            </a:r>
          </a:p>
        </p:txBody>
      </p:sp>
      <p:sp>
        <p:nvSpPr>
          <p:cNvPr id="6" name="TextBox 5"/>
          <p:cNvSpPr txBox="1"/>
          <p:nvPr/>
        </p:nvSpPr>
        <p:spPr>
          <a:xfrm>
            <a:off x="8919365" y="1176927"/>
            <a:ext cx="1302747" cy="277063"/>
          </a:xfrm>
          <a:prstGeom prst="rect">
            <a:avLst/>
          </a:prstGeom>
          <a:noFill/>
        </p:spPr>
        <p:txBody>
          <a:bodyPr wrap="square" lIns="0" tIns="0" rIns="0" bIns="0" rtlCol="0">
            <a:spAutoFit/>
          </a:bodyPr>
          <a:lstStyle/>
          <a:p>
            <a:pPr algn="r"/>
            <a:r>
              <a:rPr lang="en-US" dirty="0">
                <a:solidFill>
                  <a:srgbClr val="466444"/>
                </a:solidFill>
              </a:rPr>
              <a:t>AFLATOXIN</a:t>
            </a:r>
          </a:p>
        </p:txBody>
      </p:sp>
      <p:sp>
        <p:nvSpPr>
          <p:cNvPr id="7" name="TextBox 6"/>
          <p:cNvSpPr txBox="1"/>
          <p:nvPr/>
        </p:nvSpPr>
        <p:spPr>
          <a:xfrm>
            <a:off x="5558153" y="5838442"/>
            <a:ext cx="877954" cy="277063"/>
          </a:xfrm>
          <a:prstGeom prst="rect">
            <a:avLst/>
          </a:prstGeom>
          <a:noFill/>
        </p:spPr>
        <p:txBody>
          <a:bodyPr wrap="square" lIns="0" tIns="0" rIns="0" bIns="0" rtlCol="0">
            <a:spAutoFit/>
          </a:bodyPr>
          <a:lstStyle/>
          <a:p>
            <a:pPr algn="ctr"/>
            <a:r>
              <a:rPr lang="en-US" dirty="0">
                <a:solidFill>
                  <a:srgbClr val="466444"/>
                </a:solidFill>
              </a:rPr>
              <a:t>DES</a:t>
            </a:r>
          </a:p>
        </p:txBody>
      </p:sp>
      <p:sp>
        <p:nvSpPr>
          <p:cNvPr id="8" name="TextBox 7"/>
          <p:cNvSpPr txBox="1"/>
          <p:nvPr/>
        </p:nvSpPr>
        <p:spPr>
          <a:xfrm>
            <a:off x="4996599" y="1176927"/>
            <a:ext cx="2110822" cy="277063"/>
          </a:xfrm>
          <a:prstGeom prst="rect">
            <a:avLst/>
          </a:prstGeom>
          <a:noFill/>
        </p:spPr>
        <p:txBody>
          <a:bodyPr wrap="square" lIns="0" tIns="0" rIns="0" bIns="0" rtlCol="0">
            <a:spAutoFit/>
          </a:bodyPr>
          <a:lstStyle/>
          <a:p>
            <a:pPr algn="ctr"/>
            <a:r>
              <a:rPr lang="en-US" dirty="0">
                <a:solidFill>
                  <a:srgbClr val="466444"/>
                </a:solidFill>
              </a:rPr>
              <a:t>VINYL CHLORIDE</a:t>
            </a:r>
          </a:p>
        </p:txBody>
      </p:sp>
      <p:sp>
        <p:nvSpPr>
          <p:cNvPr id="9" name="TextBox 8"/>
          <p:cNvSpPr txBox="1"/>
          <p:nvPr/>
        </p:nvSpPr>
        <p:spPr>
          <a:xfrm>
            <a:off x="1863011" y="1176927"/>
            <a:ext cx="1606466" cy="277063"/>
          </a:xfrm>
          <a:prstGeom prst="rect">
            <a:avLst/>
          </a:prstGeom>
          <a:noFill/>
        </p:spPr>
        <p:txBody>
          <a:bodyPr wrap="square" lIns="0" tIns="0" rIns="0" bIns="0" rtlCol="0">
            <a:spAutoFit/>
          </a:bodyPr>
          <a:lstStyle/>
          <a:p>
            <a:r>
              <a:rPr lang="en-US" dirty="0">
                <a:solidFill>
                  <a:srgbClr val="466444"/>
                </a:solidFill>
              </a:rPr>
              <a:t>BENZENE</a:t>
            </a:r>
          </a:p>
        </p:txBody>
      </p:sp>
      <p:sp>
        <p:nvSpPr>
          <p:cNvPr id="10" name="TextBox 9"/>
          <p:cNvSpPr txBox="1"/>
          <p:nvPr/>
        </p:nvSpPr>
        <p:spPr>
          <a:xfrm>
            <a:off x="9426474" y="5842132"/>
            <a:ext cx="795638" cy="277063"/>
          </a:xfrm>
          <a:prstGeom prst="rect">
            <a:avLst/>
          </a:prstGeom>
          <a:noFill/>
        </p:spPr>
        <p:txBody>
          <a:bodyPr wrap="square" lIns="0" tIns="0" rIns="0" bIns="0" rtlCol="0">
            <a:spAutoFit/>
          </a:bodyPr>
          <a:lstStyle/>
          <a:p>
            <a:pPr algn="r"/>
            <a:r>
              <a:rPr lang="en-US" dirty="0">
                <a:solidFill>
                  <a:srgbClr val="466444"/>
                </a:solidFill>
              </a:rPr>
              <a:t>PAHs</a:t>
            </a:r>
          </a:p>
        </p:txBody>
      </p:sp>
      <p:sp>
        <p:nvSpPr>
          <p:cNvPr id="11" name="TextBox 10"/>
          <p:cNvSpPr txBox="1"/>
          <p:nvPr/>
        </p:nvSpPr>
        <p:spPr>
          <a:xfrm>
            <a:off x="1990607" y="5838442"/>
            <a:ext cx="3074273" cy="277063"/>
          </a:xfrm>
          <a:prstGeom prst="rect">
            <a:avLst/>
          </a:prstGeom>
          <a:noFill/>
        </p:spPr>
        <p:txBody>
          <a:bodyPr wrap="square" lIns="0" tIns="0" rIns="0" bIns="0" rtlCol="0">
            <a:spAutoFit/>
          </a:bodyPr>
          <a:lstStyle/>
          <a:p>
            <a:r>
              <a:rPr lang="en-US" dirty="0">
                <a:solidFill>
                  <a:srgbClr val="466444"/>
                </a:solidFill>
              </a:rPr>
              <a:t>DIMETHYLNITROSAMINES</a:t>
            </a:r>
            <a:endParaRPr lang="en-US" dirty="0">
              <a:solidFill>
                <a:srgbClr val="466444"/>
              </a:solidFill>
              <a:latin typeface="Lucida Sans"/>
              <a:cs typeface="Lucida Sans"/>
            </a:endParaRPr>
          </a:p>
        </p:txBody>
      </p:sp>
      <p:sp>
        <p:nvSpPr>
          <p:cNvPr id="4" name="Flowchart: Alternate Process 3">
            <a:extLst>
              <a:ext uri="{FF2B5EF4-FFF2-40B4-BE49-F238E27FC236}">
                <a16:creationId xmlns:a16="http://schemas.microsoft.com/office/drawing/2014/main" xmlns="" id="{513457B8-3914-4149-B94A-DD5528AB04B9}"/>
              </a:ext>
            </a:extLst>
          </p:cNvPr>
          <p:cNvSpPr/>
          <p:nvPr/>
        </p:nvSpPr>
        <p:spPr>
          <a:xfrm>
            <a:off x="8056880" y="2794000"/>
            <a:ext cx="2407920" cy="975360"/>
          </a:xfrm>
          <a:prstGeom prst="flowChartAlternateProcess">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RISK</a:t>
            </a:r>
            <a:r>
              <a:rPr lang="en-US" dirty="0"/>
              <a:t>= Probability of cancer development</a:t>
            </a:r>
            <a:endParaRPr lang="en-US" b="1" dirty="0"/>
          </a:p>
        </p:txBody>
      </p:sp>
    </p:spTree>
    <p:extLst>
      <p:ext uri="{BB962C8B-B14F-4D97-AF65-F5344CB8AC3E}">
        <p14:creationId xmlns:p14="http://schemas.microsoft.com/office/powerpoint/2010/main" val="1064733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560" y="508000"/>
            <a:ext cx="10373360" cy="502540"/>
          </a:xfrm>
        </p:spPr>
        <p:txBody>
          <a:bodyPr/>
          <a:lstStyle/>
          <a:p>
            <a:r>
              <a:rPr lang="en-US" sz="2800" dirty="0"/>
              <a:t>Regulatory Applications of Cancer Risk Assessments</a:t>
            </a:r>
          </a:p>
        </p:txBody>
      </p:sp>
      <p:graphicFrame>
        <p:nvGraphicFramePr>
          <p:cNvPr id="3" name="Group 26"/>
          <p:cNvGraphicFramePr>
            <a:graphicFrameLocks/>
          </p:cNvGraphicFramePr>
          <p:nvPr>
            <p:extLst>
              <p:ext uri="{D42A27DB-BD31-4B8C-83A1-F6EECF244321}">
                <p14:modId xmlns:p14="http://schemas.microsoft.com/office/powerpoint/2010/main" val="2397345342"/>
              </p:ext>
            </p:extLst>
          </p:nvPr>
        </p:nvGraphicFramePr>
        <p:xfrm>
          <a:off x="1249680" y="2493044"/>
          <a:ext cx="9692639" cy="3562496"/>
        </p:xfrm>
        <a:graphic>
          <a:graphicData uri="http://schemas.openxmlformats.org/drawingml/2006/table">
            <a:tbl>
              <a:tblPr/>
              <a:tblGrid>
                <a:gridCol w="4696094">
                  <a:extLst>
                    <a:ext uri="{9D8B030D-6E8A-4147-A177-3AD203B41FA5}">
                      <a16:colId xmlns:a16="http://schemas.microsoft.com/office/drawing/2014/main" xmlns="" val="20000"/>
                    </a:ext>
                  </a:extLst>
                </a:gridCol>
                <a:gridCol w="4996545">
                  <a:extLst>
                    <a:ext uri="{9D8B030D-6E8A-4147-A177-3AD203B41FA5}">
                      <a16:colId xmlns:a16="http://schemas.microsoft.com/office/drawing/2014/main" xmlns="" val="20001"/>
                    </a:ext>
                  </a:extLst>
                </a:gridCol>
              </a:tblGrid>
              <a:tr h="386416">
                <a:tc>
                  <a:txBody>
                    <a:bodyPr/>
                    <a:lstStyle/>
                    <a:p>
                      <a:pPr marL="0" marR="0" lvl="0" indent="0" algn="ctr" defTabSz="914400" rtl="0" eaLnBrk="0" fontAlgn="base" latinLnBrk="0" hangingPunct="0">
                        <a:lnSpc>
                          <a:spcPct val="100000"/>
                        </a:lnSpc>
                        <a:spcBef>
                          <a:spcPct val="45000"/>
                        </a:spcBef>
                        <a:spcAft>
                          <a:spcPct val="0"/>
                        </a:spcAft>
                        <a:buClr>
                          <a:schemeClr val="accent1"/>
                        </a:buClr>
                        <a:buSzTx/>
                        <a:buFont typeface="Wingdings" pitchFamily="2" charset="2"/>
                        <a:buNone/>
                        <a:tabLst/>
                      </a:pPr>
                      <a:r>
                        <a:rPr kumimoji="1" lang="en-US" sz="1800" b="0" i="0" u="none" strike="noStrike" cap="none" normalizeH="0" baseline="0" dirty="0">
                          <a:ln>
                            <a:noFill/>
                          </a:ln>
                          <a:solidFill>
                            <a:schemeClr val="bg1"/>
                          </a:solidFill>
                          <a:effectLst/>
                          <a:latin typeface="+mn-lt"/>
                        </a:rPr>
                        <a:t>AVOIDABLE EXPOSURES</a:t>
                      </a:r>
                    </a:p>
                  </a:txBody>
                  <a:tcPr marL="91461" marR="91461" marT="45731" marB="45731"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0" fontAlgn="base" latinLnBrk="0" hangingPunct="0">
                        <a:lnSpc>
                          <a:spcPct val="100000"/>
                        </a:lnSpc>
                        <a:spcBef>
                          <a:spcPct val="45000"/>
                        </a:spcBef>
                        <a:spcAft>
                          <a:spcPct val="0"/>
                        </a:spcAft>
                        <a:buClr>
                          <a:schemeClr val="accent1"/>
                        </a:buClr>
                        <a:buSzTx/>
                        <a:buFont typeface="Wingdings" pitchFamily="2" charset="2"/>
                        <a:buNone/>
                        <a:tabLst/>
                      </a:pPr>
                      <a:r>
                        <a:rPr kumimoji="1" lang="en-US" sz="1800" b="0" i="0" u="none" strike="noStrike" cap="none" normalizeH="0" baseline="0" dirty="0">
                          <a:ln>
                            <a:noFill/>
                          </a:ln>
                          <a:solidFill>
                            <a:schemeClr val="bg1"/>
                          </a:solidFill>
                          <a:effectLst/>
                          <a:latin typeface="+mn-lt"/>
                        </a:rPr>
                        <a:t>UNAVOIDABLE EXPOSURES</a:t>
                      </a:r>
                    </a:p>
                  </a:txBody>
                  <a:tcPr marL="91461" marR="91461" marT="45731" marB="45731"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xmlns="" val="10000"/>
                  </a:ext>
                </a:extLst>
              </a:tr>
              <a:tr h="3154880">
                <a:tc>
                  <a:txBody>
                    <a:bodyPr/>
                    <a:lstStyle/>
                    <a:p>
                      <a:pPr marL="173038" marR="0" lvl="0" indent="-173038" algn="l" defTabSz="914400" rtl="0" eaLnBrk="0" fontAlgn="base" latinLnBrk="0" hangingPunct="0">
                        <a:lnSpc>
                          <a:spcPct val="100000"/>
                        </a:lnSpc>
                        <a:spcBef>
                          <a:spcPct val="45000"/>
                        </a:spcBef>
                        <a:spcAft>
                          <a:spcPct val="0"/>
                        </a:spcAft>
                        <a:buClr>
                          <a:srgbClr val="90AC68"/>
                        </a:buClr>
                        <a:buSzTx/>
                        <a:buFont typeface="Arial" pitchFamily="34" charset="0"/>
                        <a:buChar char="•"/>
                        <a:tabLst/>
                      </a:pPr>
                      <a:r>
                        <a:rPr kumimoji="1" lang="en-US" sz="1600" b="0" i="0" u="none" strike="noStrike" cap="none" normalizeH="0" baseline="0" dirty="0">
                          <a:ln>
                            <a:noFill/>
                          </a:ln>
                          <a:solidFill>
                            <a:schemeClr val="tx1"/>
                          </a:solidFill>
                          <a:effectLst/>
                          <a:latin typeface="+mn-lt"/>
                        </a:rPr>
                        <a:t>Risk had to fall below a </a:t>
                      </a:r>
                      <a:r>
                        <a:rPr kumimoji="1" lang="en-US" sz="1600" b="0" i="1" u="none" strike="noStrike" cap="none" normalizeH="0" baseline="0" dirty="0">
                          <a:ln>
                            <a:noFill/>
                          </a:ln>
                          <a:solidFill>
                            <a:schemeClr val="tx1"/>
                          </a:solidFill>
                          <a:effectLst/>
                          <a:latin typeface="+mn-lt"/>
                        </a:rPr>
                        <a:t>de </a:t>
                      </a:r>
                      <a:r>
                        <a:rPr kumimoji="1" lang="en-US" sz="1600" b="0" i="1" u="none" strike="noStrike" cap="none" normalizeH="0" baseline="0" dirty="0" err="1">
                          <a:ln>
                            <a:noFill/>
                          </a:ln>
                          <a:solidFill>
                            <a:schemeClr val="tx1"/>
                          </a:solidFill>
                          <a:effectLst/>
                          <a:latin typeface="+mn-lt"/>
                        </a:rPr>
                        <a:t>minimis</a:t>
                      </a:r>
                      <a:r>
                        <a:rPr kumimoji="1" lang="en-US" sz="1600" b="0" i="1" u="none" strike="noStrike" cap="none" normalizeH="0" baseline="0" dirty="0">
                          <a:ln>
                            <a:noFill/>
                          </a:ln>
                          <a:solidFill>
                            <a:schemeClr val="tx1"/>
                          </a:solidFill>
                          <a:effectLst/>
                          <a:latin typeface="+mn-lt"/>
                        </a:rPr>
                        <a:t> </a:t>
                      </a:r>
                      <a:r>
                        <a:rPr kumimoji="1" lang="en-US" sz="1600" b="0" i="0" u="none" strike="noStrike" cap="none" normalizeH="0" baseline="0" dirty="0">
                          <a:ln>
                            <a:noFill/>
                          </a:ln>
                          <a:solidFill>
                            <a:schemeClr val="tx1"/>
                          </a:solidFill>
                          <a:effectLst/>
                          <a:latin typeface="+mn-lt"/>
                        </a:rPr>
                        <a:t>level</a:t>
                      </a:r>
                      <a:r>
                        <a:rPr kumimoji="1" lang="en-US" sz="1600" b="0" i="0" u="none" strike="noStrike" cap="none" normalizeH="0" baseline="0" dirty="0">
                          <a:ln>
                            <a:noFill/>
                          </a:ln>
                          <a:solidFill>
                            <a:srgbClr val="517C1C"/>
                          </a:solidFill>
                          <a:effectLst/>
                          <a:latin typeface="+mn-lt"/>
                        </a:rPr>
                        <a:t>*</a:t>
                      </a:r>
                      <a:r>
                        <a:rPr kumimoji="1" lang="en-US" sz="1600" b="0" i="0" u="none" strike="noStrike" cap="none" normalizeH="0" baseline="0" dirty="0">
                          <a:ln>
                            <a:noFill/>
                          </a:ln>
                          <a:solidFill>
                            <a:schemeClr val="tx1"/>
                          </a:solidFill>
                          <a:effectLst/>
                          <a:latin typeface="+mn-lt"/>
                        </a:rPr>
                        <a:t> (too small to be of consequence).</a:t>
                      </a:r>
                    </a:p>
                  </a:txBody>
                  <a:tcPr marL="137192" marR="137192" marT="137192" marB="13719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73038" marR="0" lvl="0" indent="-173038" algn="l" defTabSz="914400" rtl="0" eaLnBrk="0" fontAlgn="base" latinLnBrk="0" hangingPunct="0">
                        <a:lnSpc>
                          <a:spcPct val="100000"/>
                        </a:lnSpc>
                        <a:spcBef>
                          <a:spcPct val="45000"/>
                        </a:spcBef>
                        <a:spcAft>
                          <a:spcPct val="0"/>
                        </a:spcAft>
                        <a:buClr>
                          <a:srgbClr val="517C1C"/>
                        </a:buClr>
                        <a:buSzTx/>
                        <a:buFont typeface="Arial" pitchFamily="34" charset="0"/>
                        <a:buChar char="•"/>
                        <a:tabLst/>
                        <a:defRPr/>
                      </a:pPr>
                      <a:r>
                        <a:rPr kumimoji="1" lang="en-US" sz="1600" b="0" i="0" u="none" strike="noStrike" cap="none" normalizeH="0" baseline="0" dirty="0">
                          <a:ln>
                            <a:noFill/>
                          </a:ln>
                          <a:solidFill>
                            <a:schemeClr val="tx1"/>
                          </a:solidFill>
                          <a:effectLst/>
                          <a:latin typeface="+mn-lt"/>
                        </a:rPr>
                        <a:t>Applications of different approaches to exposure control would lead to different degrees of risk reduction (health benefit) at different costs.</a:t>
                      </a:r>
                    </a:p>
                    <a:p>
                      <a:pPr marL="173038" marR="0" lvl="0" indent="-173038" algn="l" defTabSz="914400" rtl="0" eaLnBrk="0" fontAlgn="base" latinLnBrk="0" hangingPunct="0">
                        <a:lnSpc>
                          <a:spcPct val="100000"/>
                        </a:lnSpc>
                        <a:spcBef>
                          <a:spcPct val="45000"/>
                        </a:spcBef>
                        <a:spcAft>
                          <a:spcPct val="0"/>
                        </a:spcAft>
                        <a:buClr>
                          <a:srgbClr val="517C1C"/>
                        </a:buClr>
                        <a:buSzTx/>
                        <a:buFont typeface="Arial" pitchFamily="34" charset="0"/>
                        <a:buChar char="•"/>
                        <a:tabLst/>
                        <a:defRPr/>
                      </a:pPr>
                      <a:r>
                        <a:rPr kumimoji="1" lang="en-US" sz="1600" b="0" i="0" u="none" strike="noStrike" cap="none" normalizeH="0" baseline="0" dirty="0">
                          <a:ln>
                            <a:noFill/>
                          </a:ln>
                          <a:solidFill>
                            <a:schemeClr val="tx1"/>
                          </a:solidFill>
                          <a:effectLst/>
                          <a:latin typeface="+mn-lt"/>
                        </a:rPr>
                        <a:t>This approach allowed distinctions to be made among the cost-effectiveness of different approaches to regulation.</a:t>
                      </a:r>
                    </a:p>
                    <a:p>
                      <a:pPr marL="173038" marR="0" lvl="0" indent="-173038" algn="l" defTabSz="914400" rtl="0" eaLnBrk="0" fontAlgn="base" latinLnBrk="0" hangingPunct="0">
                        <a:lnSpc>
                          <a:spcPct val="100000"/>
                        </a:lnSpc>
                        <a:spcBef>
                          <a:spcPct val="45000"/>
                        </a:spcBef>
                        <a:spcAft>
                          <a:spcPct val="0"/>
                        </a:spcAft>
                        <a:buClr>
                          <a:srgbClr val="517C1C"/>
                        </a:buClr>
                        <a:buSzTx/>
                        <a:buFont typeface="Arial" pitchFamily="34" charset="0"/>
                        <a:buChar char="•"/>
                        <a:tabLst/>
                        <a:defRPr/>
                      </a:pPr>
                      <a:r>
                        <a:rPr kumimoji="1" lang="en-US" sz="1600" b="0" i="0" u="none" strike="noStrike" cap="none" normalizeH="0" baseline="0" dirty="0">
                          <a:ln>
                            <a:noFill/>
                          </a:ln>
                          <a:solidFill>
                            <a:schemeClr val="tx1"/>
                          </a:solidFill>
                          <a:effectLst/>
                          <a:latin typeface="+mn-lt"/>
                        </a:rPr>
                        <a:t>Risks remaining after regulation must be sufficiently small to ensure a large degree of health protection, but do not need to reach </a:t>
                      </a:r>
                      <a:r>
                        <a:rPr kumimoji="1" lang="en-US" sz="1600" b="0" i="1" u="none" strike="noStrike" cap="none" normalizeH="0" baseline="0" dirty="0">
                          <a:ln>
                            <a:noFill/>
                          </a:ln>
                          <a:solidFill>
                            <a:schemeClr val="tx1"/>
                          </a:solidFill>
                          <a:effectLst/>
                          <a:latin typeface="+mn-lt"/>
                        </a:rPr>
                        <a:t>de </a:t>
                      </a:r>
                      <a:r>
                        <a:rPr kumimoji="1" lang="en-US" sz="1600" b="0" i="1" u="none" strike="noStrike" cap="none" normalizeH="0" baseline="0" dirty="0" err="1">
                          <a:ln>
                            <a:noFill/>
                          </a:ln>
                          <a:solidFill>
                            <a:schemeClr val="tx1"/>
                          </a:solidFill>
                          <a:effectLst/>
                          <a:latin typeface="+mn-lt"/>
                        </a:rPr>
                        <a:t>minimis</a:t>
                      </a:r>
                      <a:r>
                        <a:rPr kumimoji="1" lang="en-US" sz="1600" b="0" i="1" u="none" strike="noStrike" cap="none" normalizeH="0" baseline="0" dirty="0">
                          <a:ln>
                            <a:noFill/>
                          </a:ln>
                          <a:solidFill>
                            <a:schemeClr val="tx1"/>
                          </a:solidFill>
                          <a:effectLst/>
                          <a:latin typeface="+mn-lt"/>
                        </a:rPr>
                        <a:t> </a:t>
                      </a:r>
                      <a:r>
                        <a:rPr kumimoji="1" lang="en-US" sz="1600" b="0" i="0" u="none" strike="noStrike" cap="none" normalizeH="0" baseline="0" dirty="0">
                          <a:ln>
                            <a:noFill/>
                          </a:ln>
                          <a:solidFill>
                            <a:schemeClr val="tx1"/>
                          </a:solidFill>
                          <a:effectLst/>
                          <a:latin typeface="+mn-lt"/>
                        </a:rPr>
                        <a:t>levels.</a:t>
                      </a:r>
                    </a:p>
                  </a:txBody>
                  <a:tcPr marL="137192" marR="137192" marT="137192" marB="13719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4" name="TextBox 3"/>
          <p:cNvSpPr txBox="1"/>
          <p:nvPr/>
        </p:nvSpPr>
        <p:spPr>
          <a:xfrm>
            <a:off x="1700429" y="5821278"/>
            <a:ext cx="3723932" cy="215494"/>
          </a:xfrm>
          <a:prstGeom prst="rect">
            <a:avLst/>
          </a:prstGeom>
          <a:noFill/>
        </p:spPr>
        <p:txBody>
          <a:bodyPr wrap="square" lIns="0" tIns="0" rIns="0" bIns="0" rtlCol="0">
            <a:spAutoFit/>
          </a:bodyPr>
          <a:lstStyle/>
          <a:p>
            <a:pPr marL="111147" indent="-111147">
              <a:buClr>
                <a:srgbClr val="517C1C"/>
              </a:buClr>
              <a:buFont typeface="Lucida Grande"/>
              <a:buChar char="*"/>
            </a:pPr>
            <a:r>
              <a:rPr kumimoji="1" lang="en-US" sz="1400" dirty="0">
                <a:solidFill>
                  <a:schemeClr val="tx1">
                    <a:lumMod val="50000"/>
                    <a:lumOff val="50000"/>
                  </a:schemeClr>
                </a:solidFill>
              </a:rPr>
              <a:t>Except where Delaney Clause applies.</a:t>
            </a:r>
            <a:endParaRPr lang="en-US" sz="1400" dirty="0">
              <a:solidFill>
                <a:schemeClr val="tx1">
                  <a:lumMod val="50000"/>
                  <a:lumOff val="50000"/>
                </a:schemeClr>
              </a:solidFill>
              <a:latin typeface="Lucida Sans"/>
              <a:cs typeface="Lucida Sans"/>
            </a:endParaRPr>
          </a:p>
        </p:txBody>
      </p:sp>
      <p:sp>
        <p:nvSpPr>
          <p:cNvPr id="5" name="TextBox 4"/>
          <p:cNvSpPr txBox="1"/>
          <p:nvPr/>
        </p:nvSpPr>
        <p:spPr>
          <a:xfrm>
            <a:off x="1249680" y="1622605"/>
            <a:ext cx="8943232" cy="615695"/>
          </a:xfrm>
          <a:prstGeom prst="rect">
            <a:avLst/>
          </a:prstGeom>
          <a:noFill/>
        </p:spPr>
        <p:txBody>
          <a:bodyPr wrap="square" lIns="0" tIns="0" rIns="0" bIns="0" rtlCol="0">
            <a:spAutoFit/>
          </a:bodyPr>
          <a:lstStyle/>
          <a:p>
            <a:r>
              <a:rPr lang="en-US" sz="2000" dirty="0"/>
              <a:t>Began to take on these forms during the late 1970s/early 1980s and remain in place today!</a:t>
            </a:r>
          </a:p>
        </p:txBody>
      </p:sp>
    </p:spTree>
    <p:extLst>
      <p:ext uri="{BB962C8B-B14F-4D97-AF65-F5344CB8AC3E}">
        <p14:creationId xmlns:p14="http://schemas.microsoft.com/office/powerpoint/2010/main" val="1001630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938834-E85A-430E-A7AE-19FB0BD40C51}"/>
              </a:ext>
            </a:extLst>
          </p:cNvPr>
          <p:cNvSpPr>
            <a:spLocks noGrp="1"/>
          </p:cNvSpPr>
          <p:nvPr>
            <p:ph type="title"/>
          </p:nvPr>
        </p:nvSpPr>
        <p:spPr/>
        <p:txBody>
          <a:bodyPr/>
          <a:lstStyle/>
          <a:p>
            <a:r>
              <a:rPr lang="en-US" sz="2800" dirty="0"/>
              <a:t>Example -- DES</a:t>
            </a:r>
          </a:p>
        </p:txBody>
      </p:sp>
      <p:sp>
        <p:nvSpPr>
          <p:cNvPr id="3" name="Content Placeholder 2">
            <a:extLst>
              <a:ext uri="{FF2B5EF4-FFF2-40B4-BE49-F238E27FC236}">
                <a16:creationId xmlns:a16="http://schemas.microsoft.com/office/drawing/2014/main" xmlns="" id="{7CADD21A-B102-4027-871F-CA14BB2CF51A}"/>
              </a:ext>
            </a:extLst>
          </p:cNvPr>
          <p:cNvSpPr>
            <a:spLocks noGrp="1"/>
          </p:cNvSpPr>
          <p:nvPr>
            <p:ph idx="1"/>
          </p:nvPr>
        </p:nvSpPr>
        <p:spPr>
          <a:xfrm>
            <a:off x="798512" y="1066800"/>
            <a:ext cx="10588625" cy="4641587"/>
          </a:xfrm>
        </p:spPr>
        <p:txBody>
          <a:bodyPr/>
          <a:lstStyle/>
          <a:p>
            <a:r>
              <a:rPr lang="en-US" sz="2000" dirty="0"/>
              <a:t>FDA required that levels in meat not exceed the level that would, when consumed by humans, create a LIFETIME CANCER RISK LESS THAN ONE-IN-ONE MILLION!</a:t>
            </a:r>
          </a:p>
          <a:p>
            <a:endParaRPr lang="en-US" sz="2000" dirty="0"/>
          </a:p>
          <a:p>
            <a:pPr marL="2286000" indent="0">
              <a:buNone/>
            </a:pPr>
            <a:r>
              <a:rPr lang="en-US" sz="2000" dirty="0"/>
              <a:t>For DES, that intake is less than 1 microgram/day</a:t>
            </a:r>
          </a:p>
          <a:p>
            <a:pPr marL="2286000" indent="0">
              <a:buNone/>
            </a:pPr>
            <a:endParaRPr lang="en-US" sz="2000" dirty="0"/>
          </a:p>
          <a:p>
            <a:pPr marL="914400" indent="0">
              <a:buNone/>
            </a:pPr>
            <a:r>
              <a:rPr lang="en-US" sz="2000" dirty="0"/>
              <a:t>Manufacturers would have to develop analytical methods capable of detecting the “safe” level in meat</a:t>
            </a:r>
          </a:p>
          <a:p>
            <a:pPr marL="0" indent="0" algn="ctr">
              <a:buNone/>
            </a:pPr>
            <a:r>
              <a:rPr lang="en-US" sz="2000" dirty="0"/>
              <a:t>AND</a:t>
            </a:r>
          </a:p>
          <a:p>
            <a:pPr marL="914400" indent="0">
              <a:buNone/>
            </a:pPr>
            <a:r>
              <a:rPr lang="en-US" sz="2000" dirty="0"/>
              <a:t>Show that “NO RESIDUE” could be detected using that method.</a:t>
            </a:r>
          </a:p>
          <a:p>
            <a:pPr marL="914400" indent="0">
              <a:buNone/>
            </a:pPr>
            <a:endParaRPr lang="en-US" sz="2000" dirty="0"/>
          </a:p>
          <a:p>
            <a:r>
              <a:rPr lang="en-US" sz="2000" dirty="0"/>
              <a:t>Ultimately, DES use </a:t>
            </a:r>
            <a:r>
              <a:rPr lang="en-US" sz="2000"/>
              <a:t>was banned in 1979.</a:t>
            </a:r>
            <a:endParaRPr lang="en-US" sz="2000" dirty="0"/>
          </a:p>
        </p:txBody>
      </p:sp>
    </p:spTree>
    <p:extLst>
      <p:ext uri="{BB962C8B-B14F-4D97-AF65-F5344CB8AC3E}">
        <p14:creationId xmlns:p14="http://schemas.microsoft.com/office/powerpoint/2010/main" val="827351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2832D0-BDD7-4243-A163-D6E78C0C7DD3}"/>
              </a:ext>
            </a:extLst>
          </p:cNvPr>
          <p:cNvSpPr>
            <a:spLocks noGrp="1"/>
          </p:cNvSpPr>
          <p:nvPr>
            <p:ph type="title"/>
          </p:nvPr>
        </p:nvSpPr>
        <p:spPr/>
        <p:txBody>
          <a:bodyPr/>
          <a:lstStyle/>
          <a:p>
            <a:r>
              <a:rPr lang="en-US" sz="2800" i="1" dirty="0"/>
              <a:t>The New York Times</a:t>
            </a:r>
            <a:r>
              <a:rPr lang="en-US" dirty="0"/>
              <a:t/>
            </a:r>
            <a:br>
              <a:rPr lang="en-US" dirty="0"/>
            </a:br>
            <a:r>
              <a:rPr lang="en-US" dirty="0"/>
              <a:t>Editorial on DES (April 30, 1973)</a:t>
            </a:r>
            <a:endParaRPr lang="en-US" i="1" dirty="0"/>
          </a:p>
        </p:txBody>
      </p:sp>
      <p:sp>
        <p:nvSpPr>
          <p:cNvPr id="3" name="Content Placeholder 2">
            <a:extLst>
              <a:ext uri="{FF2B5EF4-FFF2-40B4-BE49-F238E27FC236}">
                <a16:creationId xmlns:a16="http://schemas.microsoft.com/office/drawing/2014/main" xmlns="" id="{1CF186EE-F0CD-4624-90D8-40EC9AE26503}"/>
              </a:ext>
            </a:extLst>
          </p:cNvPr>
          <p:cNvSpPr>
            <a:spLocks noGrp="1"/>
          </p:cNvSpPr>
          <p:nvPr>
            <p:ph idx="1"/>
          </p:nvPr>
        </p:nvSpPr>
        <p:spPr/>
        <p:txBody>
          <a:bodyPr/>
          <a:lstStyle/>
          <a:p>
            <a:pPr marL="0" indent="0">
              <a:buNone/>
            </a:pPr>
            <a:r>
              <a:rPr lang="en-US" sz="2000" dirty="0"/>
              <a:t>“Obviously, no saving in meat prices can justify a real risk of cancer in the food Americans eat. But how real is the risk from which the F.D.A. has now begun to protect the community? The F.D.A. has reported that its extremely sensitive analytical equipment has detected DES on the order of magnitude of 120 parts per trillion in the animal tissue examined. Such sensitivity in measuring infinitesimal quantities is a respectable scientific feat, but how meaningful is it as a guide to the public? Is there a significant—even an appreciable—risk of anyone getting cancer from eating meat containing so tiny a quantity of DES? How does the “risk” the F.D.A. has moved against compare with the risk of breathing normal polluted air in Manhattan or downtown Washington, D. C.—or with the risk of having a chest X‐ray or smoking a single cigarette?”</a:t>
            </a:r>
          </a:p>
        </p:txBody>
      </p:sp>
    </p:spTree>
    <p:extLst>
      <p:ext uri="{BB962C8B-B14F-4D97-AF65-F5344CB8AC3E}">
        <p14:creationId xmlns:p14="http://schemas.microsoft.com/office/powerpoint/2010/main" val="900350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726EAB-2028-4737-891C-345F8A40D6D9}"/>
              </a:ext>
            </a:extLst>
          </p:cNvPr>
          <p:cNvSpPr>
            <a:spLocks noGrp="1"/>
          </p:cNvSpPr>
          <p:nvPr>
            <p:ph type="title"/>
          </p:nvPr>
        </p:nvSpPr>
        <p:spPr/>
        <p:txBody>
          <a:bodyPr/>
          <a:lstStyle/>
          <a:p>
            <a:r>
              <a:rPr lang="en-US" sz="2800" dirty="0"/>
              <a:t>Carcinogen risk assessment – introduced by FDA and EPA in 1970</a:t>
            </a:r>
            <a:r>
              <a:rPr lang="en-US" sz="2800" cap="none" dirty="0"/>
              <a:t>s</a:t>
            </a:r>
            <a:endParaRPr lang="en-US" sz="2800" dirty="0"/>
          </a:p>
        </p:txBody>
      </p:sp>
      <p:sp>
        <p:nvSpPr>
          <p:cNvPr id="3" name="Content Placeholder 2">
            <a:extLst>
              <a:ext uri="{FF2B5EF4-FFF2-40B4-BE49-F238E27FC236}">
                <a16:creationId xmlns:a16="http://schemas.microsoft.com/office/drawing/2014/main" xmlns="" id="{E91DA0D8-AE4D-4E7F-8AB6-E182A1305C41}"/>
              </a:ext>
            </a:extLst>
          </p:cNvPr>
          <p:cNvSpPr>
            <a:spLocks noGrp="1"/>
          </p:cNvSpPr>
          <p:nvPr>
            <p:ph idx="1"/>
          </p:nvPr>
        </p:nvSpPr>
        <p:spPr/>
        <p:txBody>
          <a:bodyPr/>
          <a:lstStyle/>
          <a:p>
            <a:pPr marL="0" indent="0">
              <a:buNone/>
            </a:pPr>
            <a:r>
              <a:rPr lang="en-US" sz="2200" dirty="0"/>
              <a:t>The period from 1974-1984 was one of continuing controversy.</a:t>
            </a:r>
          </a:p>
          <a:p>
            <a:pPr lvl="1"/>
            <a:r>
              <a:rPr lang="en-US" sz="2000" dirty="0"/>
              <a:t>The scientific standing of new methods for carcinogen risk assessment was under constant debate, with participants from every affected sector</a:t>
            </a:r>
          </a:p>
          <a:p>
            <a:pPr lvl="1"/>
            <a:endParaRPr lang="en-US" sz="2000" dirty="0"/>
          </a:p>
          <a:p>
            <a:pPr marL="0" indent="0">
              <a:buNone/>
            </a:pPr>
            <a:r>
              <a:rPr lang="en-US" sz="2200" dirty="0"/>
              <a:t>Under the Carter administration (EPA, FDA, OSHA, CPSC, NCI)</a:t>
            </a:r>
          </a:p>
          <a:p>
            <a:pPr marL="396000" lvl="1" indent="0" defTabSz="457200">
              <a:buNone/>
            </a:pPr>
            <a:r>
              <a:rPr lang="en-US" sz="2000" dirty="0"/>
              <a:t>A federal working group developed and published the first comprehensive guidance on the basis for , content of, and uncertainties associated with risk assessment (1979).</a:t>
            </a:r>
          </a:p>
          <a:p>
            <a:pPr marL="396000" lvl="1" indent="0" defTabSz="457200">
              <a:buNone/>
              <a:tabLst>
                <a:tab pos="4572000" algn="l"/>
              </a:tabLst>
            </a:pPr>
            <a:r>
              <a:rPr lang="en-US" sz="2000" dirty="0"/>
              <a:t>	- But the debate continued…</a:t>
            </a:r>
          </a:p>
          <a:p>
            <a:pPr marL="396000" lvl="1" indent="0" defTabSz="457200">
              <a:buNone/>
            </a:pPr>
            <a:endParaRPr lang="en-US" sz="2000" dirty="0"/>
          </a:p>
        </p:txBody>
      </p:sp>
    </p:spTree>
    <p:extLst>
      <p:ext uri="{BB962C8B-B14F-4D97-AF65-F5344CB8AC3E}">
        <p14:creationId xmlns:p14="http://schemas.microsoft.com/office/powerpoint/2010/main" val="1423115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336" y="86996"/>
            <a:ext cx="8691834" cy="923544"/>
          </a:xfrm>
        </p:spPr>
        <p:txBody>
          <a:bodyPr/>
          <a:lstStyle/>
          <a:p>
            <a:r>
              <a:rPr lang="en-US" sz="2800" dirty="0"/>
              <a:t>Controversies</a:t>
            </a:r>
            <a:r>
              <a:rPr lang="en-US" dirty="0"/>
              <a:t/>
            </a:r>
            <a:br>
              <a:rPr lang="en-US" dirty="0"/>
            </a:br>
            <a:r>
              <a:rPr lang="en-US" dirty="0"/>
              <a:t>Mid 1970s to Early 1980s</a:t>
            </a:r>
          </a:p>
        </p:txBody>
      </p:sp>
      <p:sp>
        <p:nvSpPr>
          <p:cNvPr id="3" name="Content Placeholder 2"/>
          <p:cNvSpPr>
            <a:spLocks noGrp="1"/>
          </p:cNvSpPr>
          <p:nvPr>
            <p:ph idx="1"/>
          </p:nvPr>
        </p:nvSpPr>
        <p:spPr>
          <a:xfrm>
            <a:off x="1076336" y="1156448"/>
            <a:ext cx="10255428" cy="2266526"/>
          </a:xfrm>
        </p:spPr>
        <p:txBody>
          <a:bodyPr/>
          <a:lstStyle/>
          <a:p>
            <a:r>
              <a:rPr lang="en-US" sz="2400" dirty="0"/>
              <a:t>The saccharin disaster – 1976* </a:t>
            </a:r>
          </a:p>
          <a:p>
            <a:r>
              <a:rPr lang="en-US" sz="2400" dirty="0"/>
              <a:t>Quantification of cancer risk</a:t>
            </a:r>
          </a:p>
          <a:p>
            <a:pPr lvl="1"/>
            <a:r>
              <a:rPr lang="en-US" sz="2200" dirty="0"/>
              <a:t>Too many untestable assumptions!</a:t>
            </a:r>
          </a:p>
          <a:p>
            <a:pPr lvl="1"/>
            <a:r>
              <a:rPr lang="en-US" sz="2200" dirty="0"/>
              <a:t>Too risky!</a:t>
            </a:r>
          </a:p>
          <a:p>
            <a:pPr lvl="1"/>
            <a:r>
              <a:rPr lang="en-US" sz="2200" dirty="0"/>
              <a:t>Overly cautious!</a:t>
            </a:r>
          </a:p>
          <a:p>
            <a:r>
              <a:rPr lang="en-US" sz="2400" dirty="0"/>
              <a:t>Risk assessments </a:t>
            </a:r>
            <a:r>
              <a:rPr lang="en-US" sz="2400" i="1" dirty="0"/>
              <a:t>manipulated</a:t>
            </a:r>
            <a:r>
              <a:rPr lang="en-US" sz="2400" dirty="0"/>
              <a:t> by regulatory scientists to achieve desired outcomes.</a:t>
            </a:r>
          </a:p>
          <a:p>
            <a:r>
              <a:rPr lang="en-US" sz="2400" dirty="0"/>
              <a:t>U.S. Congress persuaded to call for a National Academy study.</a:t>
            </a:r>
          </a:p>
          <a:p>
            <a:pPr>
              <a:spcAft>
                <a:spcPts val="2400"/>
              </a:spcAft>
            </a:pPr>
            <a:r>
              <a:rPr lang="en-US" sz="2400" dirty="0"/>
              <a:t>The “Red Book” was the result.</a:t>
            </a:r>
          </a:p>
          <a:p>
            <a:pPr marL="0" indent="0">
              <a:buNone/>
            </a:pPr>
            <a:r>
              <a:rPr lang="en-US" sz="2000" dirty="0"/>
              <a:t>*The equivalent of 800 cans of diet soda caused bladder cancer in rats!</a:t>
            </a:r>
          </a:p>
        </p:txBody>
      </p:sp>
      <p:pic>
        <p:nvPicPr>
          <p:cNvPr id="4" name="Picture 3" descr="Saccha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873" y="1456747"/>
            <a:ext cx="1886162" cy="1847581"/>
          </a:xfrm>
          <a:prstGeom prst="rect">
            <a:avLst/>
          </a:prstGeom>
        </p:spPr>
      </p:pic>
    </p:spTree>
    <p:extLst>
      <p:ext uri="{BB962C8B-B14F-4D97-AF65-F5344CB8AC3E}">
        <p14:creationId xmlns:p14="http://schemas.microsoft.com/office/powerpoint/2010/main" val="10535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507BBE-9A1F-4F31-9F16-2841862E3830}"/>
              </a:ext>
            </a:extLst>
          </p:cNvPr>
          <p:cNvSpPr>
            <a:spLocks noGrp="1"/>
          </p:cNvSpPr>
          <p:nvPr>
            <p:ph type="title"/>
          </p:nvPr>
        </p:nvSpPr>
        <p:spPr/>
        <p:txBody>
          <a:bodyPr/>
          <a:lstStyle/>
          <a:p>
            <a:r>
              <a:rPr lang="en-US" sz="3200" dirty="0"/>
              <a:t>THE CRANBERRY SAUCE STORY</a:t>
            </a:r>
            <a:br>
              <a:rPr lang="en-US" sz="3200" dirty="0"/>
            </a:br>
            <a:r>
              <a:rPr lang="en-US" sz="3200" dirty="0"/>
              <a:t>	</a:t>
            </a:r>
            <a:r>
              <a:rPr lang="en-US" sz="2800" cap="none" dirty="0"/>
              <a:t>Many Repeat Performances</a:t>
            </a:r>
            <a:endParaRPr lang="en-US" sz="2800" dirty="0"/>
          </a:p>
        </p:txBody>
      </p:sp>
      <p:sp>
        <p:nvSpPr>
          <p:cNvPr id="3" name="Content Placeholder 2">
            <a:extLst>
              <a:ext uri="{FF2B5EF4-FFF2-40B4-BE49-F238E27FC236}">
                <a16:creationId xmlns:a16="http://schemas.microsoft.com/office/drawing/2014/main" xmlns="" id="{C9852E80-4E09-4E6A-8246-601B2435AD39}"/>
              </a:ext>
            </a:extLst>
          </p:cNvPr>
          <p:cNvSpPr>
            <a:spLocks noGrp="1"/>
          </p:cNvSpPr>
          <p:nvPr>
            <p:ph idx="1"/>
          </p:nvPr>
        </p:nvSpPr>
        <p:spPr/>
        <p:txBody>
          <a:bodyPr/>
          <a:lstStyle/>
          <a:p>
            <a:pPr marL="0" indent="0">
              <a:buNone/>
              <a:tabLst>
                <a:tab pos="7780338" algn="l"/>
              </a:tabLst>
            </a:pPr>
            <a:r>
              <a:rPr lang="en-US" sz="2200" dirty="0"/>
              <a:t>Alar in apples	Asbestos</a:t>
            </a:r>
          </a:p>
          <a:p>
            <a:pPr marL="0" indent="0">
              <a:buNone/>
              <a:tabLst>
                <a:tab pos="8289925" algn="l"/>
              </a:tabLst>
            </a:pPr>
            <a:r>
              <a:rPr lang="en-US" sz="2200" dirty="0"/>
              <a:t>Ethylene dibromide in flour	Benzene</a:t>
            </a:r>
          </a:p>
          <a:p>
            <a:pPr marL="0" indent="0">
              <a:buNone/>
              <a:tabLst>
                <a:tab pos="7780338" algn="l"/>
              </a:tabLst>
            </a:pPr>
            <a:r>
              <a:rPr lang="en-US" sz="2200" dirty="0" err="1"/>
              <a:t>Diethystilbestrol</a:t>
            </a:r>
            <a:r>
              <a:rPr lang="en-US" sz="2200" dirty="0"/>
              <a:t> (DES) in meat	N-Nitrosamines</a:t>
            </a:r>
          </a:p>
          <a:p>
            <a:pPr marL="0" indent="0">
              <a:buNone/>
              <a:tabLst>
                <a:tab pos="8289925" algn="l"/>
              </a:tabLst>
            </a:pPr>
            <a:r>
              <a:rPr lang="en-US" sz="2200" dirty="0"/>
              <a:t>Saccharin in soft drinks	Arsenic</a:t>
            </a:r>
          </a:p>
          <a:p>
            <a:pPr marL="0" indent="0">
              <a:buNone/>
              <a:tabLst>
                <a:tab pos="7780338" algn="l"/>
              </a:tabLst>
            </a:pPr>
            <a:r>
              <a:rPr lang="en-US" sz="2200" dirty="0"/>
              <a:t>Vinyl chloride in food packaging	Acrylamide</a:t>
            </a:r>
          </a:p>
          <a:p>
            <a:pPr marL="0" indent="0">
              <a:buNone/>
              <a:tabLst>
                <a:tab pos="8289925" algn="l"/>
              </a:tabLst>
            </a:pPr>
            <a:r>
              <a:rPr lang="en-US" sz="2200" dirty="0"/>
              <a:t>Polycyclic aromatic hydrocarbons (PAHs) in grilled foods	TRIS in pajamas</a:t>
            </a:r>
          </a:p>
          <a:p>
            <a:pPr marL="0" indent="0">
              <a:buNone/>
              <a:tabLst>
                <a:tab pos="7780338" algn="l"/>
              </a:tabLst>
            </a:pPr>
            <a:r>
              <a:rPr lang="en-US" sz="2200" dirty="0"/>
              <a:t>Aflatoxin in peanuts and grains	etc.</a:t>
            </a:r>
          </a:p>
          <a:p>
            <a:pPr marL="0" indent="0">
              <a:buNone/>
              <a:tabLst>
                <a:tab pos="8350250" algn="l"/>
              </a:tabLst>
            </a:pPr>
            <a:r>
              <a:rPr lang="en-US" sz="2200" dirty="0"/>
              <a:t>PCBs in everything	etc.</a:t>
            </a:r>
          </a:p>
        </p:txBody>
      </p:sp>
    </p:spTree>
    <p:extLst>
      <p:ext uri="{BB962C8B-B14F-4D97-AF65-F5344CB8AC3E}">
        <p14:creationId xmlns:p14="http://schemas.microsoft.com/office/powerpoint/2010/main" val="456298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edboo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554" y="1461127"/>
            <a:ext cx="2562957" cy="3883929"/>
          </a:xfrm>
          <a:prstGeom prst="rect">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sz="2800" dirty="0"/>
              <a:t>U.S. National Academy of Sciences</a:t>
            </a:r>
          </a:p>
        </p:txBody>
      </p:sp>
      <p:sp>
        <p:nvSpPr>
          <p:cNvPr id="4" name="Content Placeholder 3"/>
          <p:cNvSpPr>
            <a:spLocks noGrp="1"/>
          </p:cNvSpPr>
          <p:nvPr>
            <p:ph idx="1"/>
          </p:nvPr>
        </p:nvSpPr>
        <p:spPr>
          <a:xfrm>
            <a:off x="5109882" y="1494462"/>
            <a:ext cx="5593977" cy="1717022"/>
          </a:xfrm>
        </p:spPr>
        <p:txBody>
          <a:bodyPr/>
          <a:lstStyle/>
          <a:p>
            <a:pPr marL="0" indent="0">
              <a:buNone/>
            </a:pPr>
            <a:r>
              <a:rPr lang="en-US" sz="2400" dirty="0"/>
              <a:t>The </a:t>
            </a:r>
            <a:r>
              <a:rPr lang="en-US" sz="2400" i="1" dirty="0">
                <a:solidFill>
                  <a:srgbClr val="FF0000"/>
                </a:solidFill>
              </a:rPr>
              <a:t>Red Book</a:t>
            </a:r>
          </a:p>
          <a:p>
            <a:r>
              <a:rPr lang="en-US" sz="2400" dirty="0"/>
              <a:t>What did the report really say?</a:t>
            </a:r>
          </a:p>
          <a:p>
            <a:r>
              <a:rPr lang="en-US" sz="2400" dirty="0"/>
              <a:t>Why was it important?</a:t>
            </a:r>
          </a:p>
          <a:p>
            <a:endParaRPr lang="en-US" dirty="0"/>
          </a:p>
        </p:txBody>
      </p:sp>
      <p:sp>
        <p:nvSpPr>
          <p:cNvPr id="8" name="TextBox 7"/>
          <p:cNvSpPr txBox="1"/>
          <p:nvPr/>
        </p:nvSpPr>
        <p:spPr>
          <a:xfrm>
            <a:off x="2472310" y="5501711"/>
            <a:ext cx="1027392" cy="369417"/>
          </a:xfrm>
          <a:prstGeom prst="rect">
            <a:avLst/>
          </a:prstGeom>
          <a:noFill/>
        </p:spPr>
        <p:txBody>
          <a:bodyPr wrap="square" lIns="0" tIns="0" rIns="0" bIns="0" rtlCol="0">
            <a:spAutoFit/>
          </a:bodyPr>
          <a:lstStyle/>
          <a:p>
            <a:pPr algn="ctr"/>
            <a:r>
              <a:rPr lang="en-US" sz="2400" dirty="0"/>
              <a:t>1983</a:t>
            </a:r>
          </a:p>
        </p:txBody>
      </p:sp>
    </p:spTree>
    <p:extLst>
      <p:ext uri="{BB962C8B-B14F-4D97-AF65-F5344CB8AC3E}">
        <p14:creationId xmlns:p14="http://schemas.microsoft.com/office/powerpoint/2010/main" val="2233365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Risk Analysis</a:t>
            </a:r>
          </a:p>
        </p:txBody>
      </p:sp>
      <p:sp>
        <p:nvSpPr>
          <p:cNvPr id="7" name="Content Placeholder 6"/>
          <p:cNvSpPr>
            <a:spLocks noGrp="1"/>
          </p:cNvSpPr>
          <p:nvPr>
            <p:ph idx="4294967295"/>
          </p:nvPr>
        </p:nvSpPr>
        <p:spPr>
          <a:xfrm>
            <a:off x="1930076" y="2251345"/>
            <a:ext cx="2342954" cy="2610256"/>
          </a:xfrm>
        </p:spPr>
        <p:txBody>
          <a:bodyPr/>
          <a:lstStyle/>
          <a:p>
            <a:pPr>
              <a:buClr>
                <a:srgbClr val="3DA534"/>
              </a:buClr>
            </a:pPr>
            <a:r>
              <a:rPr lang="en-US" sz="2000" dirty="0"/>
              <a:t>Toxic or other hazardous properties of environmental agents</a:t>
            </a:r>
            <a:r>
              <a:rPr lang="en-US" sz="2000" dirty="0">
                <a:solidFill>
                  <a:srgbClr val="517C1C"/>
                </a:solidFill>
              </a:rPr>
              <a:t>*</a:t>
            </a:r>
          </a:p>
          <a:p>
            <a:pPr>
              <a:buClr>
                <a:srgbClr val="3DA534"/>
              </a:buClr>
            </a:pPr>
            <a:r>
              <a:rPr lang="en-US" sz="2000" dirty="0"/>
              <a:t>Human and environmental exposures</a:t>
            </a:r>
          </a:p>
        </p:txBody>
      </p:sp>
      <p:sp>
        <p:nvSpPr>
          <p:cNvPr id="8" name="Content Placeholder 6"/>
          <p:cNvSpPr txBox="1">
            <a:spLocks/>
          </p:cNvSpPr>
          <p:nvPr/>
        </p:nvSpPr>
        <p:spPr bwMode="auto">
          <a:xfrm>
            <a:off x="7980218" y="3127161"/>
            <a:ext cx="2280119" cy="18932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31775" indent="-231775" algn="l" rtl="0" eaLnBrk="0" fontAlgn="base" hangingPunct="0">
              <a:lnSpc>
                <a:spcPct val="100000"/>
              </a:lnSpc>
              <a:spcBef>
                <a:spcPts val="600"/>
              </a:spcBef>
              <a:spcAft>
                <a:spcPct val="0"/>
              </a:spcAft>
              <a:buClr>
                <a:srgbClr val="EFC63A"/>
              </a:buClr>
              <a:buFont typeface="Arial"/>
              <a:buChar char="•"/>
              <a:defRPr kumimoji="1" sz="2400" baseline="0">
                <a:solidFill>
                  <a:schemeClr val="tx1"/>
                </a:solidFill>
                <a:latin typeface="Lucida Sans"/>
                <a:ea typeface="+mn-ea"/>
                <a:cs typeface="+mn-cs"/>
              </a:defRPr>
            </a:lvl1pPr>
            <a:lvl2pPr marL="574675" indent="-228600" algn="l" rtl="0" eaLnBrk="0" fontAlgn="base" hangingPunct="0">
              <a:lnSpc>
                <a:spcPct val="100000"/>
              </a:lnSpc>
              <a:spcBef>
                <a:spcPts val="600"/>
              </a:spcBef>
              <a:spcAft>
                <a:spcPct val="0"/>
              </a:spcAft>
              <a:buClr>
                <a:srgbClr val="EFC63A"/>
              </a:buClr>
              <a:buFont typeface="Futura Std Book" pitchFamily="34" charset="0"/>
              <a:buChar char="–"/>
              <a:defRPr kumimoji="1" sz="2000" baseline="0">
                <a:solidFill>
                  <a:schemeClr val="tx1"/>
                </a:solidFill>
                <a:latin typeface="Lucida Sans"/>
              </a:defRPr>
            </a:lvl2pPr>
            <a:lvl3pPr marL="969963" indent="-233363" algn="l" rtl="0" eaLnBrk="0" fontAlgn="base" hangingPunct="0">
              <a:lnSpc>
                <a:spcPct val="100000"/>
              </a:lnSpc>
              <a:spcBef>
                <a:spcPts val="600"/>
              </a:spcBef>
              <a:spcAft>
                <a:spcPct val="0"/>
              </a:spcAft>
              <a:buClr>
                <a:srgbClr val="EFC63A"/>
              </a:buClr>
              <a:buFont typeface="Arial"/>
              <a:buChar char="•"/>
              <a:defRPr kumimoji="1" sz="1800" baseline="0">
                <a:solidFill>
                  <a:schemeClr val="tx1"/>
                </a:solidFill>
                <a:latin typeface="Lucida Sans"/>
              </a:defRPr>
            </a:lvl3pPr>
            <a:lvl4pPr marL="1260475" indent="-234950" algn="l" rtl="0" eaLnBrk="0" fontAlgn="base" hangingPunct="0">
              <a:lnSpc>
                <a:spcPct val="100000"/>
              </a:lnSpc>
              <a:spcBef>
                <a:spcPts val="600"/>
              </a:spcBef>
              <a:spcAft>
                <a:spcPct val="0"/>
              </a:spcAft>
              <a:buClr>
                <a:srgbClr val="EFC63A"/>
              </a:buClr>
              <a:buFont typeface="Lucida Grande"/>
              <a:buChar char="–"/>
              <a:defRPr kumimoji="1" sz="1600" baseline="0">
                <a:solidFill>
                  <a:schemeClr val="tx1"/>
                </a:solidFill>
                <a:latin typeface="Lucida Sans"/>
              </a:defRPr>
            </a:lvl4pPr>
            <a:lvl5pPr marL="1479550" indent="-219075" algn="l" rtl="0" eaLnBrk="0" fontAlgn="base" hangingPunct="0">
              <a:lnSpc>
                <a:spcPct val="100000"/>
              </a:lnSpc>
              <a:spcBef>
                <a:spcPts val="600"/>
              </a:spcBef>
              <a:spcAft>
                <a:spcPct val="0"/>
              </a:spcAft>
              <a:buClr>
                <a:srgbClr val="EFC63A"/>
              </a:buClr>
              <a:buFont typeface="Arial"/>
              <a:buChar char="•"/>
              <a:defRPr kumimoji="1" sz="1400" baseline="0">
                <a:solidFill>
                  <a:schemeClr val="tx1"/>
                </a:solidFill>
                <a:latin typeface="Lucida Sans"/>
              </a:defRPr>
            </a:lvl5pPr>
            <a:lvl6pPr marL="19367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6pPr>
            <a:lvl7pPr marL="23939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7pPr>
            <a:lvl8pPr marL="28511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8pPr>
            <a:lvl9pPr marL="33083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9pPr>
          </a:lstStyle>
          <a:p>
            <a:pPr>
              <a:buClr>
                <a:srgbClr val="3DA534"/>
              </a:buClr>
            </a:pPr>
            <a:r>
              <a:rPr lang="en-US" sz="1800" dirty="0"/>
              <a:t>Restrictions on  exposures</a:t>
            </a:r>
          </a:p>
          <a:p>
            <a:pPr>
              <a:buClr>
                <a:srgbClr val="3DA534"/>
              </a:buClr>
            </a:pPr>
            <a:r>
              <a:rPr lang="en-US" sz="1800" dirty="0"/>
              <a:t>Warnings</a:t>
            </a:r>
          </a:p>
          <a:p>
            <a:pPr>
              <a:buClr>
                <a:srgbClr val="3DA534"/>
              </a:buClr>
            </a:pPr>
            <a:r>
              <a:rPr lang="en-US" sz="1800" dirty="0"/>
              <a:t>Education</a:t>
            </a:r>
          </a:p>
          <a:p>
            <a:pPr>
              <a:buClr>
                <a:srgbClr val="3DA534"/>
              </a:buClr>
            </a:pPr>
            <a:r>
              <a:rPr lang="en-US" sz="1800" dirty="0"/>
              <a:t>Required technical controls</a:t>
            </a:r>
          </a:p>
        </p:txBody>
      </p:sp>
      <p:sp>
        <p:nvSpPr>
          <p:cNvPr id="9" name="TextBox 8"/>
          <p:cNvSpPr txBox="1"/>
          <p:nvPr/>
        </p:nvSpPr>
        <p:spPr>
          <a:xfrm>
            <a:off x="7849561" y="2251344"/>
            <a:ext cx="2572756" cy="615695"/>
          </a:xfrm>
          <a:prstGeom prst="rect">
            <a:avLst/>
          </a:prstGeom>
          <a:noFill/>
        </p:spPr>
        <p:txBody>
          <a:bodyPr wrap="square" lIns="0" tIns="0" rIns="0" bIns="0" rtlCol="0">
            <a:spAutoFit/>
          </a:bodyPr>
          <a:lstStyle/>
          <a:p>
            <a:pPr algn="l"/>
            <a:r>
              <a:rPr lang="en-US" sz="2000" dirty="0">
                <a:solidFill>
                  <a:srgbClr val="000000"/>
                </a:solidFill>
                <a:latin typeface="Lucida Sans"/>
                <a:cs typeface="Lucida Sans"/>
              </a:rPr>
              <a:t>Decisions to protect health, environment</a:t>
            </a:r>
          </a:p>
        </p:txBody>
      </p:sp>
      <p:sp>
        <p:nvSpPr>
          <p:cNvPr id="17" name="Rounded Rectangle 16"/>
          <p:cNvSpPr/>
          <p:nvPr/>
        </p:nvSpPr>
        <p:spPr bwMode="auto">
          <a:xfrm>
            <a:off x="7711561" y="2106699"/>
            <a:ext cx="2734902" cy="3016630"/>
          </a:xfrm>
          <a:prstGeom prst="roundRect">
            <a:avLst>
              <a:gd name="adj" fmla="val 2967"/>
            </a:avLst>
          </a:prstGeom>
          <a:noFill/>
          <a:ln w="12700" cap="flat" cmpd="sng" algn="ctr">
            <a:solidFill>
              <a:srgbClr val="466444"/>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8" name="Rounded Rectangle 17"/>
          <p:cNvSpPr/>
          <p:nvPr/>
        </p:nvSpPr>
        <p:spPr bwMode="auto">
          <a:xfrm>
            <a:off x="1743950" y="2114589"/>
            <a:ext cx="2679904" cy="2905836"/>
          </a:xfrm>
          <a:prstGeom prst="roundRect">
            <a:avLst>
              <a:gd name="adj" fmla="val 2967"/>
            </a:avLst>
          </a:prstGeom>
          <a:noFill/>
          <a:ln w="12700" cap="flat" cmpd="sng" algn="ctr">
            <a:solidFill>
              <a:srgbClr val="466444"/>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3" name="Right Arrow 12"/>
          <p:cNvSpPr/>
          <p:nvPr/>
        </p:nvSpPr>
        <p:spPr bwMode="auto">
          <a:xfrm>
            <a:off x="4425552" y="3211048"/>
            <a:ext cx="472479" cy="837561"/>
          </a:xfrm>
          <a:prstGeom prst="rightArrow">
            <a:avLst>
              <a:gd name="adj1" fmla="val 47382"/>
              <a:gd name="adj2" fmla="val 54432"/>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5" name="Rounded Rectangle 14"/>
          <p:cNvSpPr/>
          <p:nvPr/>
        </p:nvSpPr>
        <p:spPr bwMode="auto">
          <a:xfrm>
            <a:off x="4927648" y="3255990"/>
            <a:ext cx="2280119" cy="837561"/>
          </a:xfrm>
          <a:prstGeom prst="roundRect">
            <a:avLst>
              <a:gd name="adj" fmla="val 11585"/>
            </a:avLst>
          </a:prstGeom>
          <a:solidFill>
            <a:schemeClr val="tx2"/>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 name="TextBox 4"/>
          <p:cNvSpPr txBox="1"/>
          <p:nvPr/>
        </p:nvSpPr>
        <p:spPr>
          <a:xfrm>
            <a:off x="4971142" y="3312645"/>
            <a:ext cx="2310965" cy="738835"/>
          </a:xfrm>
          <a:prstGeom prst="rect">
            <a:avLst/>
          </a:prstGeom>
          <a:solidFill>
            <a:schemeClr val="tx2"/>
          </a:solidFill>
        </p:spPr>
        <p:txBody>
          <a:bodyPr wrap="square" lIns="0" tIns="0" rIns="0" bIns="0" rtlCol="0">
            <a:spAutoFit/>
          </a:bodyPr>
          <a:lstStyle/>
          <a:p>
            <a:pPr algn="ctr"/>
            <a:r>
              <a:rPr lang="en-US" sz="2400" dirty="0">
                <a:solidFill>
                  <a:srgbClr val="FFFFFF"/>
                </a:solidFill>
                <a:latin typeface="Lucida Sans"/>
                <a:cs typeface="Lucida Sans"/>
              </a:rPr>
              <a:t>RISK ASSESSMENT</a:t>
            </a:r>
          </a:p>
        </p:txBody>
      </p:sp>
      <p:sp>
        <p:nvSpPr>
          <p:cNvPr id="20" name="TextBox 19"/>
          <p:cNvSpPr txBox="1"/>
          <p:nvPr/>
        </p:nvSpPr>
        <p:spPr>
          <a:xfrm>
            <a:off x="1806176" y="5313031"/>
            <a:ext cx="2572036" cy="492557"/>
          </a:xfrm>
          <a:prstGeom prst="rect">
            <a:avLst/>
          </a:prstGeom>
          <a:noFill/>
        </p:spPr>
        <p:txBody>
          <a:bodyPr wrap="square" lIns="0" tIns="0" rIns="0" bIns="0" rtlCol="0">
            <a:spAutoFit/>
          </a:bodyPr>
          <a:lstStyle/>
          <a:p>
            <a:pPr marL="111147" indent="-111147">
              <a:buClr>
                <a:srgbClr val="517C1C"/>
              </a:buClr>
              <a:buFont typeface="Lucida Grande"/>
              <a:buChar char="*"/>
            </a:pPr>
            <a:r>
              <a:rPr lang="en-US" sz="1600" dirty="0">
                <a:solidFill>
                  <a:schemeClr val="tx1">
                    <a:lumMod val="50000"/>
                    <a:lumOff val="50000"/>
                  </a:schemeClr>
                </a:solidFill>
                <a:cs typeface="Lucida Sans"/>
              </a:rPr>
              <a:t>Agents can be chemical, biological, physical.</a:t>
            </a:r>
          </a:p>
        </p:txBody>
      </p:sp>
      <p:sp>
        <p:nvSpPr>
          <p:cNvPr id="21" name="TextBox 20"/>
          <p:cNvSpPr txBox="1"/>
          <p:nvPr/>
        </p:nvSpPr>
        <p:spPr>
          <a:xfrm>
            <a:off x="8070587" y="5313031"/>
            <a:ext cx="2201219" cy="985113"/>
          </a:xfrm>
          <a:prstGeom prst="rect">
            <a:avLst/>
          </a:prstGeom>
          <a:noFill/>
        </p:spPr>
        <p:txBody>
          <a:bodyPr wrap="square" lIns="0" tIns="0" rIns="0" bIns="0" rtlCol="0">
            <a:spAutoFit/>
          </a:bodyPr>
          <a:lstStyle/>
          <a:p>
            <a:pPr marL="111147" indent="-111147">
              <a:buClr>
                <a:srgbClr val="517C1C"/>
              </a:buClr>
              <a:buFont typeface="Lucida Grande"/>
              <a:buChar char="*"/>
            </a:pPr>
            <a:r>
              <a:rPr lang="en-US" sz="1600" dirty="0">
                <a:solidFill>
                  <a:srgbClr val="7F7F7F"/>
                </a:solidFill>
                <a:cs typeface="Lucida Sans"/>
              </a:rPr>
              <a:t>Driven by legal requirements and generally recognized standards of care.</a:t>
            </a:r>
          </a:p>
        </p:txBody>
      </p:sp>
      <p:sp>
        <p:nvSpPr>
          <p:cNvPr id="3" name="TextBox 2"/>
          <p:cNvSpPr txBox="1"/>
          <p:nvPr/>
        </p:nvSpPr>
        <p:spPr>
          <a:xfrm>
            <a:off x="2285031" y="1835263"/>
            <a:ext cx="1625275" cy="307848"/>
          </a:xfrm>
          <a:prstGeom prst="rect">
            <a:avLst/>
          </a:prstGeom>
          <a:noFill/>
        </p:spPr>
        <p:txBody>
          <a:bodyPr wrap="square" lIns="0" tIns="0" rIns="0" bIns="0" rtlCol="0">
            <a:spAutoFit/>
          </a:bodyPr>
          <a:lstStyle/>
          <a:p>
            <a:pPr algn="ctr"/>
            <a:r>
              <a:rPr lang="en-US" sz="2000" dirty="0">
                <a:solidFill>
                  <a:schemeClr val="tx2"/>
                </a:solidFill>
                <a:latin typeface="Verdana" panose="020B0604030504040204" pitchFamily="34" charset="0"/>
              </a:rPr>
              <a:t>RESEARCH</a:t>
            </a:r>
          </a:p>
        </p:txBody>
      </p:sp>
      <p:sp>
        <p:nvSpPr>
          <p:cNvPr id="4" name="TextBox 3"/>
          <p:cNvSpPr txBox="1"/>
          <p:nvPr/>
        </p:nvSpPr>
        <p:spPr>
          <a:xfrm>
            <a:off x="7960493" y="1527883"/>
            <a:ext cx="2319568" cy="615553"/>
          </a:xfrm>
          <a:prstGeom prst="rect">
            <a:avLst/>
          </a:prstGeom>
          <a:noFill/>
        </p:spPr>
        <p:txBody>
          <a:bodyPr wrap="square" lIns="0" tIns="0" rIns="0" bIns="0" rtlCol="0">
            <a:spAutoFit/>
          </a:bodyPr>
          <a:lstStyle/>
          <a:p>
            <a:pPr algn="ctr"/>
            <a:r>
              <a:rPr lang="en-US" sz="2000" dirty="0">
                <a:solidFill>
                  <a:schemeClr val="tx2"/>
                </a:solidFill>
                <a:latin typeface="+mj-lt"/>
                <a:cs typeface="Lucida Sans"/>
              </a:rPr>
              <a:t>RISK MANAGEMENT</a:t>
            </a:r>
          </a:p>
        </p:txBody>
      </p:sp>
      <p:sp>
        <p:nvSpPr>
          <p:cNvPr id="16" name="TextBox 15"/>
          <p:cNvSpPr txBox="1"/>
          <p:nvPr/>
        </p:nvSpPr>
        <p:spPr>
          <a:xfrm>
            <a:off x="4697982" y="4532895"/>
            <a:ext cx="2880935" cy="738835"/>
          </a:xfrm>
          <a:prstGeom prst="rect">
            <a:avLst/>
          </a:prstGeom>
          <a:noFill/>
        </p:spPr>
        <p:txBody>
          <a:bodyPr wrap="square" lIns="0" tIns="0" rIns="0" bIns="0" rtlCol="0">
            <a:spAutoFit/>
          </a:bodyPr>
          <a:lstStyle/>
          <a:p>
            <a:pPr algn="ctr"/>
            <a:r>
              <a:rPr lang="en-US" sz="2400" dirty="0">
                <a:solidFill>
                  <a:schemeClr val="tx2"/>
                </a:solidFill>
                <a:latin typeface="Lucida Sans"/>
                <a:cs typeface="Lucida Sans"/>
              </a:rPr>
              <a:t>RISK COMMUNICATION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768" y="3416658"/>
            <a:ext cx="476360" cy="42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5630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Risk Assessment</a:t>
            </a:r>
          </a:p>
        </p:txBody>
      </p:sp>
      <p:sp>
        <p:nvSpPr>
          <p:cNvPr id="6" name="Rounded Rectangle 5"/>
          <p:cNvSpPr/>
          <p:nvPr/>
        </p:nvSpPr>
        <p:spPr bwMode="auto">
          <a:xfrm>
            <a:off x="2528047" y="2302904"/>
            <a:ext cx="7137184" cy="2048633"/>
          </a:xfrm>
          <a:prstGeom prst="roundRect">
            <a:avLst>
              <a:gd name="adj" fmla="val 4705"/>
            </a:avLst>
          </a:prstGeom>
          <a:noFill/>
          <a:ln w="12700" cap="flat" cmpd="sng" algn="ctr">
            <a:solidFill>
              <a:srgbClr val="466444"/>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7" name="TextBox 6"/>
          <p:cNvSpPr txBox="1"/>
          <p:nvPr/>
        </p:nvSpPr>
        <p:spPr>
          <a:xfrm>
            <a:off x="9025485" y="3929559"/>
            <a:ext cx="740279" cy="1015898"/>
          </a:xfrm>
          <a:prstGeom prst="rect">
            <a:avLst/>
          </a:prstGeom>
          <a:noFill/>
        </p:spPr>
        <p:txBody>
          <a:bodyPr wrap="square" lIns="0" tIns="0" rIns="0" bIns="0" rtlCol="0">
            <a:spAutoFit/>
          </a:bodyPr>
          <a:lstStyle/>
          <a:p>
            <a:pPr algn="l"/>
            <a:r>
              <a:rPr lang="en-US" sz="6601" b="1" dirty="0">
                <a:solidFill>
                  <a:schemeClr val="tx2"/>
                </a:solidFill>
                <a:latin typeface="Arial"/>
                <a:cs typeface="Arial"/>
              </a:rPr>
              <a:t>”</a:t>
            </a:r>
          </a:p>
        </p:txBody>
      </p:sp>
      <p:sp>
        <p:nvSpPr>
          <p:cNvPr id="8" name="TextBox 7"/>
          <p:cNvSpPr txBox="1"/>
          <p:nvPr/>
        </p:nvSpPr>
        <p:spPr>
          <a:xfrm>
            <a:off x="2691972" y="1973311"/>
            <a:ext cx="1352610" cy="1015898"/>
          </a:xfrm>
          <a:prstGeom prst="rect">
            <a:avLst/>
          </a:prstGeom>
          <a:noFill/>
        </p:spPr>
        <p:txBody>
          <a:bodyPr wrap="square" lIns="0" tIns="0" rIns="0" bIns="0" rtlCol="0">
            <a:spAutoFit/>
          </a:bodyPr>
          <a:lstStyle/>
          <a:p>
            <a:pPr algn="l"/>
            <a:r>
              <a:rPr lang="en-US" sz="6601" b="1" dirty="0">
                <a:solidFill>
                  <a:schemeClr val="tx2"/>
                </a:solidFill>
                <a:latin typeface="Arial"/>
                <a:cs typeface="Arial"/>
              </a:rPr>
              <a:t>“</a:t>
            </a:r>
          </a:p>
        </p:txBody>
      </p:sp>
      <p:sp>
        <p:nvSpPr>
          <p:cNvPr id="9" name="TextBox 8"/>
          <p:cNvSpPr txBox="1"/>
          <p:nvPr/>
        </p:nvSpPr>
        <p:spPr>
          <a:xfrm>
            <a:off x="2691326" y="2567231"/>
            <a:ext cx="6800907" cy="1477670"/>
          </a:xfrm>
          <a:prstGeom prst="rect">
            <a:avLst/>
          </a:prstGeom>
          <a:noFill/>
        </p:spPr>
        <p:txBody>
          <a:bodyPr wrap="square" lIns="0" tIns="0" rIns="0" bIns="0" rtlCol="0">
            <a:spAutoFit/>
          </a:bodyPr>
          <a:lstStyle/>
          <a:p>
            <a:pPr algn="ctr"/>
            <a:r>
              <a:rPr lang="en-US" sz="2400" dirty="0"/>
              <a:t>A standardized </a:t>
            </a:r>
            <a:r>
              <a:rPr lang="en-US" sz="2400" i="1" dirty="0">
                <a:solidFill>
                  <a:schemeClr val="tx2"/>
                </a:solidFill>
              </a:rPr>
              <a:t>framework</a:t>
            </a:r>
            <a:r>
              <a:rPr lang="en-US" sz="2400" dirty="0"/>
              <a:t> within which research information is organized, evaluated, and put into a form useful for decisions about threats to health, safety, environment.</a:t>
            </a:r>
          </a:p>
        </p:txBody>
      </p:sp>
      <p:sp>
        <p:nvSpPr>
          <p:cNvPr id="10" name="TextBox 9"/>
          <p:cNvSpPr txBox="1"/>
          <p:nvPr/>
        </p:nvSpPr>
        <p:spPr>
          <a:xfrm>
            <a:off x="3077919" y="4509026"/>
            <a:ext cx="6027719" cy="984885"/>
          </a:xfrm>
          <a:prstGeom prst="rect">
            <a:avLst/>
          </a:prstGeom>
          <a:noFill/>
        </p:spPr>
        <p:txBody>
          <a:bodyPr wrap="square" lIns="0" tIns="0" rIns="0" bIns="0" rtlCol="0">
            <a:spAutoFit/>
          </a:bodyPr>
          <a:lstStyle/>
          <a:p>
            <a:pPr algn="ctr">
              <a:spcAft>
                <a:spcPts val="600"/>
              </a:spcAft>
            </a:pPr>
            <a:r>
              <a:rPr lang="en-US" dirty="0">
                <a:solidFill>
                  <a:srgbClr val="7F7F7F"/>
                </a:solidFill>
              </a:rPr>
              <a:t>National Academy of Sciences, 1983</a:t>
            </a:r>
          </a:p>
          <a:p>
            <a:pPr algn="ctr">
              <a:spcBef>
                <a:spcPts val="600"/>
              </a:spcBef>
            </a:pPr>
            <a:r>
              <a:rPr lang="en-US" i="1" dirty="0">
                <a:solidFill>
                  <a:srgbClr val="7F7F7F"/>
                </a:solidFill>
              </a:rPr>
              <a:t>Risk Assessment in the Federal Government: Managing the Process</a:t>
            </a:r>
          </a:p>
        </p:txBody>
      </p:sp>
      <p:sp>
        <p:nvSpPr>
          <p:cNvPr id="11" name="TextBox 10"/>
          <p:cNvSpPr txBox="1"/>
          <p:nvPr/>
        </p:nvSpPr>
        <p:spPr>
          <a:xfrm>
            <a:off x="3352555" y="1971296"/>
            <a:ext cx="4189423" cy="369417"/>
          </a:xfrm>
          <a:prstGeom prst="rect">
            <a:avLst/>
          </a:prstGeom>
          <a:noFill/>
        </p:spPr>
        <p:txBody>
          <a:bodyPr wrap="square" lIns="0" tIns="0" rIns="0" bIns="0" rtlCol="0">
            <a:spAutoFit/>
          </a:bodyPr>
          <a:lstStyle/>
          <a:p>
            <a:pPr algn="l"/>
            <a:r>
              <a:rPr lang="en-US" sz="2400" dirty="0">
                <a:solidFill>
                  <a:schemeClr val="tx2"/>
                </a:solidFill>
                <a:latin typeface="Lucida Sans"/>
                <a:cs typeface="Lucida Sans"/>
              </a:rPr>
              <a:t>RISK ASSESSMENT</a:t>
            </a:r>
            <a:r>
              <a:rPr lang="en-US" sz="2400" dirty="0">
                <a:solidFill>
                  <a:srgbClr val="517C1C"/>
                </a:solidFill>
                <a:latin typeface="Lucida Sans"/>
                <a:cs typeface="Lucida Sans"/>
              </a:rPr>
              <a:t>:</a:t>
            </a:r>
          </a:p>
        </p:txBody>
      </p:sp>
    </p:spTree>
    <p:extLst>
      <p:ext uri="{BB962C8B-B14F-4D97-AF65-F5344CB8AC3E}">
        <p14:creationId xmlns:p14="http://schemas.microsoft.com/office/powerpoint/2010/main" val="2763371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Problem</a:t>
            </a:r>
          </a:p>
        </p:txBody>
      </p:sp>
      <p:sp>
        <p:nvSpPr>
          <p:cNvPr id="3" name="Content Placeholder 2"/>
          <p:cNvSpPr>
            <a:spLocks noGrp="1"/>
          </p:cNvSpPr>
          <p:nvPr>
            <p:ph idx="1"/>
          </p:nvPr>
        </p:nvSpPr>
        <p:spPr>
          <a:xfrm>
            <a:off x="1076336" y="1519518"/>
            <a:ext cx="10255428" cy="1903455"/>
          </a:xfrm>
        </p:spPr>
        <p:txBody>
          <a:bodyPr/>
          <a:lstStyle/>
          <a:p>
            <a:pPr>
              <a:spcAft>
                <a:spcPts val="1800"/>
              </a:spcAft>
            </a:pPr>
            <a:r>
              <a:rPr lang="en-US" sz="2200" dirty="0"/>
              <a:t>Data collected about the hazards of specific agents: epidemiological/experimental</a:t>
            </a:r>
          </a:p>
          <a:p>
            <a:pPr>
              <a:spcBef>
                <a:spcPts val="1200"/>
              </a:spcBef>
            </a:pPr>
            <a:r>
              <a:rPr lang="en-US" sz="2200" dirty="0"/>
              <a:t>What can be said about the probability that the hazardous properties of those agents will be expressed in:</a:t>
            </a:r>
          </a:p>
          <a:p>
            <a:pPr lvl="1"/>
            <a:r>
              <a:rPr lang="en-US" sz="2000" dirty="0"/>
              <a:t>other populations</a:t>
            </a:r>
          </a:p>
          <a:p>
            <a:pPr lvl="1"/>
            <a:r>
              <a:rPr lang="en-US" sz="2000" dirty="0"/>
              <a:t>exposed under other conditions?</a:t>
            </a:r>
          </a:p>
          <a:p>
            <a:endParaRPr lang="en-US" dirty="0"/>
          </a:p>
        </p:txBody>
      </p:sp>
      <p:sp>
        <p:nvSpPr>
          <p:cNvPr id="5" name="TextBox 4"/>
          <p:cNvSpPr txBox="1"/>
          <p:nvPr/>
        </p:nvSpPr>
        <p:spPr>
          <a:xfrm>
            <a:off x="1330785" y="2238727"/>
            <a:ext cx="1967206" cy="307848"/>
          </a:xfrm>
          <a:prstGeom prst="rect">
            <a:avLst/>
          </a:prstGeom>
          <a:noFill/>
        </p:spPr>
        <p:txBody>
          <a:bodyPr wrap="square" lIns="0" tIns="0" rIns="0" bIns="0" rtlCol="0">
            <a:spAutoFit/>
          </a:bodyPr>
          <a:lstStyle/>
          <a:p>
            <a:pPr algn="l"/>
            <a:r>
              <a:rPr lang="en-US" sz="2000" b="1" dirty="0">
                <a:solidFill>
                  <a:schemeClr val="tx2"/>
                </a:solidFill>
                <a:latin typeface="Lucida Sans"/>
                <a:cs typeface="Lucida Sans"/>
              </a:rPr>
              <a:t>BUT:</a:t>
            </a:r>
          </a:p>
        </p:txBody>
      </p:sp>
      <p:sp>
        <p:nvSpPr>
          <p:cNvPr id="7" name="Rounded Rectangle 6"/>
          <p:cNvSpPr/>
          <p:nvPr/>
        </p:nvSpPr>
        <p:spPr bwMode="auto">
          <a:xfrm>
            <a:off x="1642944" y="4988194"/>
            <a:ext cx="6169732" cy="562760"/>
          </a:xfrm>
          <a:prstGeom prst="roundRect">
            <a:avLst>
              <a:gd name="adj" fmla="val 50000"/>
            </a:avLst>
          </a:prstGeom>
          <a:solidFill>
            <a:schemeClr val="tx2"/>
          </a:solidFill>
          <a:ln w="9525" cap="flat" cmpd="sng" algn="ctr">
            <a:no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8" name="Content Placeholder 2"/>
          <p:cNvSpPr txBox="1">
            <a:spLocks/>
          </p:cNvSpPr>
          <p:nvPr/>
        </p:nvSpPr>
        <p:spPr bwMode="auto">
          <a:xfrm>
            <a:off x="2071945" y="5065920"/>
            <a:ext cx="5311729" cy="36941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31775" indent="-231775" algn="l" rtl="0" eaLnBrk="0" fontAlgn="base" hangingPunct="0">
              <a:lnSpc>
                <a:spcPct val="100000"/>
              </a:lnSpc>
              <a:spcBef>
                <a:spcPts val="600"/>
              </a:spcBef>
              <a:spcAft>
                <a:spcPct val="0"/>
              </a:spcAft>
              <a:buClr>
                <a:schemeClr val="tx1">
                  <a:lumMod val="50000"/>
                  <a:lumOff val="50000"/>
                </a:schemeClr>
              </a:buClr>
              <a:buFont typeface="Arial"/>
              <a:buChar char="•"/>
              <a:defRPr kumimoji="1" sz="2400" baseline="0">
                <a:solidFill>
                  <a:schemeClr val="tx1"/>
                </a:solidFill>
                <a:latin typeface="Lucida Sans"/>
                <a:ea typeface="+mn-ea"/>
                <a:cs typeface="+mn-cs"/>
              </a:defRPr>
            </a:lvl1pPr>
            <a:lvl2pPr marL="574675" indent="-228600" algn="l" rtl="0" eaLnBrk="0" fontAlgn="base" hangingPunct="0">
              <a:lnSpc>
                <a:spcPct val="100000"/>
              </a:lnSpc>
              <a:spcBef>
                <a:spcPts val="600"/>
              </a:spcBef>
              <a:spcAft>
                <a:spcPct val="0"/>
              </a:spcAft>
              <a:buClr>
                <a:schemeClr val="tx1">
                  <a:lumMod val="50000"/>
                  <a:lumOff val="50000"/>
                </a:schemeClr>
              </a:buClr>
              <a:buFont typeface="Futura Std Book" pitchFamily="34" charset="0"/>
              <a:buChar char="–"/>
              <a:defRPr kumimoji="1" sz="2000" baseline="0">
                <a:solidFill>
                  <a:schemeClr val="tx1"/>
                </a:solidFill>
                <a:latin typeface="Lucida Sans"/>
              </a:defRPr>
            </a:lvl2pPr>
            <a:lvl3pPr marL="969963" indent="-233363" algn="l" rtl="0" eaLnBrk="0" fontAlgn="base" hangingPunct="0">
              <a:lnSpc>
                <a:spcPct val="100000"/>
              </a:lnSpc>
              <a:spcBef>
                <a:spcPts val="600"/>
              </a:spcBef>
              <a:spcAft>
                <a:spcPct val="0"/>
              </a:spcAft>
              <a:buClr>
                <a:schemeClr val="tx1">
                  <a:lumMod val="50000"/>
                  <a:lumOff val="50000"/>
                </a:schemeClr>
              </a:buClr>
              <a:buFont typeface="Arial"/>
              <a:buChar char="•"/>
              <a:defRPr kumimoji="1" sz="1800" baseline="0">
                <a:solidFill>
                  <a:schemeClr val="tx1"/>
                </a:solidFill>
                <a:latin typeface="Lucida Sans"/>
              </a:defRPr>
            </a:lvl3pPr>
            <a:lvl4pPr marL="1260475" indent="-234950" algn="l" rtl="0" eaLnBrk="0" fontAlgn="base" hangingPunct="0">
              <a:lnSpc>
                <a:spcPct val="100000"/>
              </a:lnSpc>
              <a:spcBef>
                <a:spcPts val="600"/>
              </a:spcBef>
              <a:spcAft>
                <a:spcPct val="0"/>
              </a:spcAft>
              <a:buClr>
                <a:schemeClr val="tx1">
                  <a:lumMod val="50000"/>
                  <a:lumOff val="50000"/>
                </a:schemeClr>
              </a:buClr>
              <a:buFont typeface="Lucida Grande"/>
              <a:buChar char="–"/>
              <a:defRPr kumimoji="1" sz="1600" baseline="0">
                <a:solidFill>
                  <a:schemeClr val="tx1"/>
                </a:solidFill>
                <a:latin typeface="Lucida Sans"/>
              </a:defRPr>
            </a:lvl4pPr>
            <a:lvl5pPr marL="1479550" indent="-219075" algn="l" rtl="0" eaLnBrk="0" fontAlgn="base" hangingPunct="0">
              <a:lnSpc>
                <a:spcPct val="100000"/>
              </a:lnSpc>
              <a:spcBef>
                <a:spcPts val="600"/>
              </a:spcBef>
              <a:spcAft>
                <a:spcPct val="0"/>
              </a:spcAft>
              <a:buClr>
                <a:schemeClr val="tx1">
                  <a:lumMod val="50000"/>
                  <a:lumOff val="50000"/>
                </a:schemeClr>
              </a:buClr>
              <a:buFont typeface="Arial"/>
              <a:buChar char="•"/>
              <a:defRPr kumimoji="1" sz="1400" baseline="0">
                <a:solidFill>
                  <a:schemeClr val="tx1"/>
                </a:solidFill>
                <a:latin typeface="Lucida Sans"/>
              </a:defRPr>
            </a:lvl5pPr>
            <a:lvl6pPr marL="19367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6pPr>
            <a:lvl7pPr marL="23939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7pPr>
            <a:lvl8pPr marL="28511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8pPr>
            <a:lvl9pPr marL="3308350" indent="-171450" algn="l" rtl="0" eaLnBrk="0" fontAlgn="base" hangingPunct="0">
              <a:spcBef>
                <a:spcPct val="20000"/>
              </a:spcBef>
              <a:spcAft>
                <a:spcPct val="0"/>
              </a:spcAft>
              <a:buClr>
                <a:schemeClr val="accent1"/>
              </a:buClr>
              <a:buFont typeface="Wingdings" pitchFamily="2" charset="2"/>
              <a:buChar char="§"/>
              <a:defRPr kumimoji="1" sz="1400">
                <a:solidFill>
                  <a:schemeClr val="tx1"/>
                </a:solidFill>
                <a:latin typeface="+mn-lt"/>
              </a:defRPr>
            </a:lvl9pPr>
          </a:lstStyle>
          <a:p>
            <a:pPr marL="0" indent="0">
              <a:buNone/>
            </a:pPr>
            <a:r>
              <a:rPr lang="en-US" dirty="0">
                <a:solidFill>
                  <a:srgbClr val="FFFFFF"/>
                </a:solidFill>
              </a:rPr>
              <a:t>Requires </a:t>
            </a:r>
            <a:r>
              <a:rPr lang="en-US" dirty="0">
                <a:solidFill>
                  <a:srgbClr val="EFC63A"/>
                </a:solidFill>
              </a:rPr>
              <a:t>extrapolation</a:t>
            </a:r>
            <a:r>
              <a:rPr lang="en-US" dirty="0">
                <a:solidFill>
                  <a:srgbClr val="FFFFFF"/>
                </a:solidFill>
              </a:rPr>
              <a:t> beyond data</a:t>
            </a:r>
            <a:endParaRPr lang="en-US" dirty="0">
              <a:solidFill>
                <a:srgbClr val="FFFFFF"/>
              </a:solidFill>
              <a:cs typeface="Lucida Sans"/>
            </a:endParaRPr>
          </a:p>
        </p:txBody>
      </p:sp>
    </p:spTree>
    <p:extLst>
      <p:ext uri="{BB962C8B-B14F-4D97-AF65-F5344CB8AC3E}">
        <p14:creationId xmlns:p14="http://schemas.microsoft.com/office/powerpoint/2010/main" val="123288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Red Book Solution: </a:t>
            </a:r>
            <a:r>
              <a:rPr lang="en-US" dirty="0"/>
              <a:t/>
            </a:r>
            <a:br>
              <a:rPr lang="en-US" dirty="0"/>
            </a:br>
            <a:r>
              <a:rPr lang="en-US" dirty="0"/>
              <a:t>Explicit Guidelines Essential</a:t>
            </a:r>
          </a:p>
        </p:txBody>
      </p:sp>
      <p:sp>
        <p:nvSpPr>
          <p:cNvPr id="5" name="Content Placeholder 4"/>
          <p:cNvSpPr>
            <a:spLocks noGrp="1"/>
          </p:cNvSpPr>
          <p:nvPr>
            <p:ph idx="1"/>
          </p:nvPr>
        </p:nvSpPr>
        <p:spPr>
          <a:xfrm>
            <a:off x="1065673" y="1866540"/>
            <a:ext cx="4124892" cy="2616707"/>
          </a:xfrm>
        </p:spPr>
        <p:txBody>
          <a:bodyPr/>
          <a:lstStyle/>
          <a:p>
            <a:r>
              <a:rPr lang="en-US" sz="2200" dirty="0"/>
              <a:t>What is the most reliable evidence concerning hazard, dose-risk relationships, and exposure?</a:t>
            </a:r>
          </a:p>
          <a:p>
            <a:r>
              <a:rPr lang="en-US" sz="2200" dirty="0"/>
              <a:t>What evidence will be used for risk assessment?</a:t>
            </a:r>
          </a:p>
          <a:p>
            <a:r>
              <a:rPr lang="en-US" sz="2200" dirty="0"/>
              <a:t>How will uncertainties be dealt with?</a:t>
            </a:r>
          </a:p>
        </p:txBody>
      </p:sp>
      <p:sp>
        <p:nvSpPr>
          <p:cNvPr id="6" name="Content Placeholder 5"/>
          <p:cNvSpPr>
            <a:spLocks noGrp="1"/>
          </p:cNvSpPr>
          <p:nvPr>
            <p:ph idx="10"/>
          </p:nvPr>
        </p:nvSpPr>
        <p:spPr>
          <a:xfrm>
            <a:off x="5930152" y="2122032"/>
            <a:ext cx="5194587" cy="4130850"/>
          </a:xfrm>
        </p:spPr>
        <p:txBody>
          <a:bodyPr/>
          <a:lstStyle/>
          <a:p>
            <a:r>
              <a:rPr lang="en-US" sz="2400" dirty="0"/>
              <a:t>What options are available to deal with the great unknowns of:</a:t>
            </a:r>
          </a:p>
          <a:p>
            <a:pPr lvl="1">
              <a:spcAft>
                <a:spcPts val="600"/>
              </a:spcAft>
            </a:pPr>
            <a:r>
              <a:rPr lang="en-US" sz="2000" dirty="0" err="1"/>
              <a:t>Interindividual</a:t>
            </a:r>
            <a:r>
              <a:rPr lang="en-US" sz="2000" dirty="0"/>
              <a:t> Variability</a:t>
            </a:r>
          </a:p>
          <a:p>
            <a:pPr lvl="1">
              <a:spcAft>
                <a:spcPts val="600"/>
              </a:spcAft>
            </a:pPr>
            <a:r>
              <a:rPr lang="en-US" sz="2000" dirty="0"/>
              <a:t>Interspecies Variability</a:t>
            </a:r>
          </a:p>
          <a:p>
            <a:pPr lvl="1"/>
            <a:r>
              <a:rPr lang="en-US" sz="2000" i="1" dirty="0"/>
              <a:t>Low-Dose </a:t>
            </a:r>
            <a:r>
              <a:rPr lang="en-US" sz="2000" dirty="0"/>
              <a:t>risks?</a:t>
            </a:r>
          </a:p>
          <a:p>
            <a:r>
              <a:rPr lang="en-US" sz="2400" dirty="0"/>
              <a:t>What options are available to deal with the unknowns in exposure assessment?</a:t>
            </a:r>
          </a:p>
          <a:p>
            <a:r>
              <a:rPr lang="en-US" sz="2400" dirty="0"/>
              <a:t>What options will be selected for general use in risk assessment?</a:t>
            </a:r>
            <a:r>
              <a:rPr lang="en-US" sz="2400" dirty="0">
                <a:solidFill>
                  <a:srgbClr val="517C1C"/>
                </a:solidFill>
              </a:rPr>
              <a:t>*</a:t>
            </a:r>
          </a:p>
        </p:txBody>
      </p:sp>
      <p:sp>
        <p:nvSpPr>
          <p:cNvPr id="7" name="Rounded Rectangle 6"/>
          <p:cNvSpPr/>
          <p:nvPr/>
        </p:nvSpPr>
        <p:spPr bwMode="auto">
          <a:xfrm>
            <a:off x="1950931" y="4934513"/>
            <a:ext cx="3495128" cy="1174147"/>
          </a:xfrm>
          <a:prstGeom prst="roundRect">
            <a:avLst>
              <a:gd name="adj" fmla="val 4705"/>
            </a:avLst>
          </a:prstGeom>
          <a:noFill/>
          <a:ln w="9525" cap="flat" cmpd="sng" algn="ctr">
            <a:solidFill>
              <a:srgbClr val="517C1C"/>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8" name="TextBox 7"/>
          <p:cNvSpPr txBox="1"/>
          <p:nvPr/>
        </p:nvSpPr>
        <p:spPr>
          <a:xfrm>
            <a:off x="2074429" y="5298021"/>
            <a:ext cx="3495128" cy="738835"/>
          </a:xfrm>
          <a:prstGeom prst="rect">
            <a:avLst/>
          </a:prstGeom>
          <a:noFill/>
        </p:spPr>
        <p:txBody>
          <a:bodyPr wrap="square" lIns="0" tIns="0" rIns="0" bIns="0" rtlCol="0">
            <a:spAutoFit/>
          </a:bodyPr>
          <a:lstStyle/>
          <a:p>
            <a:r>
              <a:rPr lang="en-US" sz="1600" dirty="0">
                <a:solidFill>
                  <a:schemeClr val="tx1">
                    <a:lumMod val="75000"/>
                    <a:lumOff val="25000"/>
                  </a:schemeClr>
                </a:solidFill>
                <a:cs typeface="Lucida Sans"/>
              </a:rPr>
              <a:t>Under what circumstances can one or more of the selected options be replaced by scientific data?</a:t>
            </a:r>
          </a:p>
        </p:txBody>
      </p:sp>
      <p:sp>
        <p:nvSpPr>
          <p:cNvPr id="3" name="TextBox 2"/>
          <p:cNvSpPr txBox="1"/>
          <p:nvPr/>
        </p:nvSpPr>
        <p:spPr>
          <a:xfrm>
            <a:off x="1067941" y="1381356"/>
            <a:ext cx="1656271" cy="338554"/>
          </a:xfrm>
          <a:prstGeom prst="rect">
            <a:avLst/>
          </a:prstGeom>
          <a:noFill/>
        </p:spPr>
        <p:txBody>
          <a:bodyPr wrap="square" lIns="0" tIns="0" rIns="0" bIns="0" rtlCol="0">
            <a:spAutoFit/>
          </a:bodyPr>
          <a:lstStyle/>
          <a:p>
            <a:r>
              <a:rPr lang="en-US" sz="2200" dirty="0">
                <a:solidFill>
                  <a:schemeClr val="tx2"/>
                </a:solidFill>
              </a:rPr>
              <a:t>Science</a:t>
            </a:r>
          </a:p>
        </p:txBody>
      </p:sp>
      <p:sp>
        <p:nvSpPr>
          <p:cNvPr id="10" name="TextBox 9"/>
          <p:cNvSpPr txBox="1"/>
          <p:nvPr/>
        </p:nvSpPr>
        <p:spPr>
          <a:xfrm>
            <a:off x="6394225" y="1317670"/>
            <a:ext cx="4565128" cy="738835"/>
          </a:xfrm>
          <a:prstGeom prst="rect">
            <a:avLst/>
          </a:prstGeom>
          <a:noFill/>
        </p:spPr>
        <p:txBody>
          <a:bodyPr wrap="square" lIns="0" tIns="0" rIns="0" bIns="0" rtlCol="0">
            <a:spAutoFit/>
          </a:bodyPr>
          <a:lstStyle/>
          <a:p>
            <a:r>
              <a:rPr lang="en-US" sz="2400" dirty="0">
                <a:solidFill>
                  <a:schemeClr val="tx2"/>
                </a:solidFill>
              </a:rPr>
              <a:t>(Unavoidable) inferences beyond the science</a:t>
            </a:r>
          </a:p>
        </p:txBody>
      </p:sp>
      <p:sp>
        <p:nvSpPr>
          <p:cNvPr id="11" name="TextBox 10"/>
          <p:cNvSpPr txBox="1"/>
          <p:nvPr/>
        </p:nvSpPr>
        <p:spPr>
          <a:xfrm>
            <a:off x="2160119" y="5001416"/>
            <a:ext cx="2666711" cy="246278"/>
          </a:xfrm>
          <a:prstGeom prst="rect">
            <a:avLst/>
          </a:prstGeom>
          <a:noFill/>
        </p:spPr>
        <p:txBody>
          <a:bodyPr wrap="square" lIns="0" tIns="0" rIns="0" bIns="0" rtlCol="0">
            <a:spAutoFit/>
          </a:bodyPr>
          <a:lstStyle/>
          <a:p>
            <a:pPr marL="111147" indent="-111147">
              <a:buClr>
                <a:srgbClr val="517C1C"/>
              </a:buClr>
              <a:buFont typeface="Lucida Grande"/>
              <a:buChar char="*"/>
            </a:pPr>
            <a:r>
              <a:rPr lang="en-US" sz="1600" dirty="0">
                <a:solidFill>
                  <a:srgbClr val="7F7F7F"/>
                </a:solidFill>
                <a:cs typeface="Lucida Sans"/>
              </a:rPr>
              <a:t>THE DEFAULTS</a:t>
            </a:r>
          </a:p>
        </p:txBody>
      </p:sp>
    </p:spTree>
    <p:extLst>
      <p:ext uri="{BB962C8B-B14F-4D97-AF65-F5344CB8AC3E}">
        <p14:creationId xmlns:p14="http://schemas.microsoft.com/office/powerpoint/2010/main" val="832130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828396-E835-4E60-BAAD-FFEEEB988516}"/>
              </a:ext>
            </a:extLst>
          </p:cNvPr>
          <p:cNvSpPr>
            <a:spLocks noGrp="1"/>
          </p:cNvSpPr>
          <p:nvPr>
            <p:ph type="title"/>
          </p:nvPr>
        </p:nvSpPr>
        <p:spPr/>
        <p:txBody>
          <a:bodyPr/>
          <a:lstStyle/>
          <a:p>
            <a:r>
              <a:rPr lang="en-US" sz="2800" dirty="0"/>
              <a:t>Post-</a:t>
            </a:r>
            <a:r>
              <a:rPr lang="en-US" sz="2800" dirty="0" err="1"/>
              <a:t>redbook</a:t>
            </a:r>
            <a:endParaRPr lang="en-US" sz="2800" dirty="0"/>
          </a:p>
        </p:txBody>
      </p:sp>
      <p:sp>
        <p:nvSpPr>
          <p:cNvPr id="5" name="Content Placeholder 4">
            <a:extLst>
              <a:ext uri="{FF2B5EF4-FFF2-40B4-BE49-F238E27FC236}">
                <a16:creationId xmlns:a16="http://schemas.microsoft.com/office/drawing/2014/main" xmlns="" id="{B30F325F-6FBD-4168-BFA5-F9F78302451E}"/>
              </a:ext>
            </a:extLst>
          </p:cNvPr>
          <p:cNvSpPr>
            <a:spLocks noGrp="1"/>
          </p:cNvSpPr>
          <p:nvPr>
            <p:ph idx="1"/>
          </p:nvPr>
        </p:nvSpPr>
        <p:spPr>
          <a:xfrm>
            <a:off x="798512" y="1077238"/>
            <a:ext cx="10588625" cy="4631149"/>
          </a:xfrm>
        </p:spPr>
        <p:txBody>
          <a:bodyPr/>
          <a:lstStyle/>
          <a:p>
            <a:r>
              <a:rPr lang="en-US" sz="2200" dirty="0"/>
              <a:t>Risk-based Regulation is the norm</a:t>
            </a:r>
          </a:p>
          <a:p>
            <a:pPr lvl="1"/>
            <a:r>
              <a:rPr lang="en-US" sz="2000" dirty="0"/>
              <a:t>Practice remains imperfect</a:t>
            </a:r>
          </a:p>
          <a:p>
            <a:r>
              <a:rPr lang="en-US" sz="2200" dirty="0"/>
              <a:t>Many improvements in risk assessment based on increased understanding of mechanisms involved in carcinogenesis</a:t>
            </a:r>
          </a:p>
          <a:p>
            <a:pPr lvl="1"/>
            <a:r>
              <a:rPr lang="en-US" sz="2000" dirty="0"/>
              <a:t>Practice remains imperfect</a:t>
            </a:r>
          </a:p>
          <a:p>
            <a:r>
              <a:rPr lang="en-US" sz="2200" dirty="0"/>
              <a:t>Much advocacy for hazard-based regulation</a:t>
            </a:r>
          </a:p>
          <a:p>
            <a:pPr lvl="1"/>
            <a:r>
              <a:rPr lang="en-US" sz="2000" dirty="0"/>
              <a:t>Most laws require risk-based regulation</a:t>
            </a:r>
          </a:p>
          <a:p>
            <a:r>
              <a:rPr lang="en-US" sz="2200" dirty="0"/>
              <a:t>Development of new high-throughput </a:t>
            </a:r>
            <a:r>
              <a:rPr lang="en-US" sz="2200" i="1" dirty="0"/>
              <a:t>in vitro</a:t>
            </a:r>
            <a:r>
              <a:rPr lang="en-US" sz="2200" dirty="0"/>
              <a:t> assays for toxicity testing</a:t>
            </a:r>
          </a:p>
          <a:p>
            <a:pPr lvl="1"/>
            <a:r>
              <a:rPr lang="en-US" sz="2000" dirty="0"/>
              <a:t>How to assess risk based on such tests?</a:t>
            </a:r>
          </a:p>
          <a:p>
            <a:r>
              <a:rPr lang="en-US" sz="2200" dirty="0"/>
              <a:t>But one chemical at a time is not a sustainable approach.</a:t>
            </a:r>
          </a:p>
          <a:p>
            <a:endParaRPr lang="en-US" sz="2200" dirty="0"/>
          </a:p>
        </p:txBody>
      </p:sp>
    </p:spTree>
    <p:extLst>
      <p:ext uri="{BB962C8B-B14F-4D97-AF65-F5344CB8AC3E}">
        <p14:creationId xmlns:p14="http://schemas.microsoft.com/office/powerpoint/2010/main" val="3912445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Risk Analysis</a:t>
            </a:r>
          </a:p>
        </p:txBody>
      </p:sp>
      <p:sp>
        <p:nvSpPr>
          <p:cNvPr id="13" name="Right Arrow 12"/>
          <p:cNvSpPr/>
          <p:nvPr/>
        </p:nvSpPr>
        <p:spPr bwMode="auto">
          <a:xfrm>
            <a:off x="4110791" y="1382252"/>
            <a:ext cx="634883" cy="837561"/>
          </a:xfrm>
          <a:prstGeom prst="rightArrow">
            <a:avLst>
              <a:gd name="adj1" fmla="val 47382"/>
              <a:gd name="adj2" fmla="val 54432"/>
            </a:avLst>
          </a:prstGeom>
          <a:solidFill>
            <a:srgbClr val="333333"/>
          </a:solidFill>
          <a:ln w="9525" cap="flat" cmpd="sng" algn="ctr">
            <a:solidFill>
              <a:srgbClr val="333333"/>
            </a:solidFill>
            <a:prstDash val="solid"/>
            <a:round/>
            <a:headEnd type="none" w="med" len="med"/>
            <a:tailEnd type="none" w="med" len="med"/>
          </a:ln>
          <a:effectLst/>
        </p:spPr>
        <p:txBody>
          <a:bodyPr vert="horz" wrap="square" lIns="91461" tIns="45731" rIns="91461" bIns="45731" numCol="1" rtlCol="0" anchor="t" anchorCtr="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 name="TextBox 4"/>
          <p:cNvSpPr txBox="1"/>
          <p:nvPr/>
        </p:nvSpPr>
        <p:spPr>
          <a:xfrm>
            <a:off x="4745674" y="1427969"/>
            <a:ext cx="2369269" cy="738664"/>
          </a:xfrm>
          <a:prstGeom prst="rect">
            <a:avLst/>
          </a:prstGeom>
          <a:solidFill>
            <a:schemeClr val="tx2"/>
          </a:solidFill>
        </p:spPr>
        <p:txBody>
          <a:bodyPr wrap="square" lIns="0" tIns="0" rIns="0" bIns="0" rtlCol="0">
            <a:spAutoFit/>
          </a:bodyPr>
          <a:lstStyle/>
          <a:p>
            <a:pPr algn="ctr"/>
            <a:r>
              <a:rPr lang="en-US" sz="2400" dirty="0">
                <a:solidFill>
                  <a:srgbClr val="FFFFFF"/>
                </a:solidFill>
                <a:latin typeface="Lucida Sans"/>
                <a:cs typeface="Lucida Sans"/>
              </a:rPr>
              <a:t>RISK ASSESSMENT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7560" y="1417531"/>
            <a:ext cx="570896" cy="80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a:extLst>
              <a:ext uri="{FF2B5EF4-FFF2-40B4-BE49-F238E27FC236}">
                <a16:creationId xmlns:a16="http://schemas.microsoft.com/office/drawing/2014/main" xmlns="" id="{EE719326-1D73-4B7D-91F6-937081127FEC}"/>
              </a:ext>
            </a:extLst>
          </p:cNvPr>
          <p:cNvSpPr txBox="1"/>
          <p:nvPr/>
        </p:nvSpPr>
        <p:spPr>
          <a:xfrm>
            <a:off x="1741522" y="1417531"/>
            <a:ext cx="2369269" cy="738664"/>
          </a:xfrm>
          <a:prstGeom prst="rect">
            <a:avLst/>
          </a:prstGeom>
          <a:solidFill>
            <a:schemeClr val="tx2"/>
          </a:solidFill>
        </p:spPr>
        <p:txBody>
          <a:bodyPr wrap="square" lIns="0" tIns="0" rIns="0" bIns="0" rtlCol="0">
            <a:spAutoFit/>
          </a:bodyPr>
          <a:lstStyle/>
          <a:p>
            <a:pPr algn="ctr"/>
            <a:r>
              <a:rPr lang="en-US" sz="2400" dirty="0">
                <a:solidFill>
                  <a:srgbClr val="FFFFFF"/>
                </a:solidFill>
                <a:latin typeface="Lucida Sans"/>
                <a:cs typeface="Lucida Sans"/>
              </a:rPr>
              <a:t>RESEARCH &amp; TESTING</a:t>
            </a:r>
          </a:p>
        </p:txBody>
      </p:sp>
      <p:sp>
        <p:nvSpPr>
          <p:cNvPr id="22" name="TextBox 21">
            <a:extLst>
              <a:ext uri="{FF2B5EF4-FFF2-40B4-BE49-F238E27FC236}">
                <a16:creationId xmlns:a16="http://schemas.microsoft.com/office/drawing/2014/main" xmlns="" id="{37F6C997-41DE-413D-BAF8-C4FB27DACAFF}"/>
              </a:ext>
            </a:extLst>
          </p:cNvPr>
          <p:cNvSpPr txBox="1"/>
          <p:nvPr/>
        </p:nvSpPr>
        <p:spPr>
          <a:xfrm>
            <a:off x="7684525" y="1442583"/>
            <a:ext cx="2369269" cy="738664"/>
          </a:xfrm>
          <a:prstGeom prst="rect">
            <a:avLst/>
          </a:prstGeom>
          <a:solidFill>
            <a:schemeClr val="tx2"/>
          </a:solidFill>
        </p:spPr>
        <p:txBody>
          <a:bodyPr wrap="square" lIns="0" tIns="0" rIns="0" bIns="0" rtlCol="0">
            <a:spAutoFit/>
          </a:bodyPr>
          <a:lstStyle/>
          <a:p>
            <a:pPr algn="ctr"/>
            <a:r>
              <a:rPr lang="en-US" sz="2400" dirty="0">
                <a:solidFill>
                  <a:srgbClr val="FFFFFF"/>
                </a:solidFill>
                <a:latin typeface="Lucida Sans"/>
                <a:cs typeface="Lucida Sans"/>
              </a:rPr>
              <a:t>RISK MANAGEMENT</a:t>
            </a:r>
          </a:p>
        </p:txBody>
      </p:sp>
      <p:sp>
        <p:nvSpPr>
          <p:cNvPr id="23" name="TextBox 22">
            <a:extLst>
              <a:ext uri="{FF2B5EF4-FFF2-40B4-BE49-F238E27FC236}">
                <a16:creationId xmlns:a16="http://schemas.microsoft.com/office/drawing/2014/main" xmlns="" id="{84918C66-700B-4929-8C30-39A1D6E56C6D}"/>
              </a:ext>
            </a:extLst>
          </p:cNvPr>
          <p:cNvSpPr txBox="1"/>
          <p:nvPr/>
        </p:nvSpPr>
        <p:spPr>
          <a:xfrm>
            <a:off x="4747762" y="2770339"/>
            <a:ext cx="2369269" cy="738664"/>
          </a:xfrm>
          <a:prstGeom prst="rect">
            <a:avLst/>
          </a:prstGeom>
          <a:solidFill>
            <a:schemeClr val="tx2"/>
          </a:solidFill>
        </p:spPr>
        <p:txBody>
          <a:bodyPr wrap="square" lIns="0" tIns="0" rIns="0" bIns="0" rtlCol="0">
            <a:spAutoFit/>
          </a:bodyPr>
          <a:lstStyle/>
          <a:p>
            <a:pPr algn="ctr"/>
            <a:r>
              <a:rPr lang="en-US" sz="2400" dirty="0">
                <a:solidFill>
                  <a:srgbClr val="FFFFFF"/>
                </a:solidFill>
                <a:latin typeface="Lucida Sans"/>
                <a:cs typeface="Lucida Sans"/>
              </a:rPr>
              <a:t>UNCERTAINTY ANALYSIS</a:t>
            </a:r>
          </a:p>
        </p:txBody>
      </p:sp>
      <p:cxnSp>
        <p:nvCxnSpPr>
          <p:cNvPr id="11" name="Straight Arrow Connector 10">
            <a:extLst>
              <a:ext uri="{FF2B5EF4-FFF2-40B4-BE49-F238E27FC236}">
                <a16:creationId xmlns:a16="http://schemas.microsoft.com/office/drawing/2014/main" xmlns="" id="{11C5A7E7-5A11-4383-A91D-7D737AE9BF09}"/>
              </a:ext>
            </a:extLst>
          </p:cNvPr>
          <p:cNvCxnSpPr/>
          <p:nvPr/>
        </p:nvCxnSpPr>
        <p:spPr>
          <a:xfrm flipV="1">
            <a:off x="1871326" y="3761073"/>
            <a:ext cx="8218968" cy="79209"/>
          </a:xfrm>
          <a:prstGeom prst="straightConnector1">
            <a:avLst/>
          </a:prstGeom>
          <a:ln w="38100">
            <a:solidFill>
              <a:schemeClr val="bg2"/>
            </a:solidFill>
            <a:headEnd type="triangl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xmlns="" id="{F2C7116C-F1D2-47DA-8A42-5B21476EC419}"/>
              </a:ext>
            </a:extLst>
          </p:cNvPr>
          <p:cNvSpPr txBox="1"/>
          <p:nvPr/>
        </p:nvSpPr>
        <p:spPr bwMode="auto">
          <a:xfrm>
            <a:off x="3853621" y="3930815"/>
            <a:ext cx="4079643" cy="369332"/>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2400" b="1" i="0" u="none" strike="noStrike" kern="1200" cap="none" spc="0" normalizeH="0" baseline="0" noProof="0" dirty="0">
                <a:ln>
                  <a:noFill/>
                </a:ln>
                <a:solidFill>
                  <a:schemeClr val="tx2"/>
                </a:solidFill>
                <a:effectLst/>
                <a:uLnTx/>
                <a:uFillTx/>
                <a:latin typeface="Verdana"/>
                <a:ea typeface="Verdana" pitchFamily="34" charset="0"/>
                <a:cs typeface="Verdana" pitchFamily="34" charset="0"/>
              </a:rPr>
              <a:t>RISK COMMUNICATION</a:t>
            </a:r>
          </a:p>
        </p:txBody>
      </p:sp>
      <p:sp>
        <p:nvSpPr>
          <p:cNvPr id="14" name="TextBox 13">
            <a:extLst>
              <a:ext uri="{FF2B5EF4-FFF2-40B4-BE49-F238E27FC236}">
                <a16:creationId xmlns:a16="http://schemas.microsoft.com/office/drawing/2014/main" xmlns="" id="{295B4A65-536B-4DF5-8C11-9C1AAB41C24A}"/>
              </a:ext>
            </a:extLst>
          </p:cNvPr>
          <p:cNvSpPr txBox="1"/>
          <p:nvPr/>
        </p:nvSpPr>
        <p:spPr bwMode="auto">
          <a:xfrm>
            <a:off x="1567341" y="4843463"/>
            <a:ext cx="8741687" cy="1631216"/>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ctr" defTabSz="457200" rtl="0" eaLnBrk="0" fontAlgn="base" latinLnBrk="0" hangingPunct="0">
              <a:spcBef>
                <a:spcPct val="0"/>
              </a:spcBef>
              <a:buClrTx/>
              <a:buSzTx/>
              <a:tabLst/>
            </a:pPr>
            <a:r>
              <a:rPr kumimoji="0" lang="en-US" sz="2400" b="1"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Society for Risk Analysis</a:t>
            </a:r>
          </a:p>
          <a:p>
            <a:pPr marR="0" algn="ctr" defTabSz="457200" rtl="0" eaLnBrk="0" fontAlgn="base" latinLnBrk="0" hangingPunct="0">
              <a:spcBef>
                <a:spcPct val="0"/>
              </a:spcBef>
              <a:buClrTx/>
              <a:buSzTx/>
              <a:tabLst/>
            </a:pPr>
            <a:r>
              <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Every imaginable source of risk to health and well-being</a:t>
            </a:r>
            <a:br>
              <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i</a:t>
            </a:r>
            <a:r>
              <a:rPr lang="en-US" sz="2400" spc="0" dirty="0"/>
              <a:t>s now subject to increased scientific scrutiny</a:t>
            </a:r>
            <a:br>
              <a:rPr lang="en-US" sz="2400" spc="0" dirty="0"/>
            </a:br>
            <a:r>
              <a:rPr lang="en-US" sz="2400" spc="0" dirty="0"/>
              <a:t>with increasingly rigorous methods</a:t>
            </a:r>
            <a:endPar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endParaRPr>
          </a:p>
        </p:txBody>
      </p:sp>
      <p:sp>
        <p:nvSpPr>
          <p:cNvPr id="24" name="Arrow: Up 23">
            <a:extLst>
              <a:ext uri="{FF2B5EF4-FFF2-40B4-BE49-F238E27FC236}">
                <a16:creationId xmlns:a16="http://schemas.microsoft.com/office/drawing/2014/main" xmlns="" id="{F8E01F22-DC2B-4F1F-BB83-35041281F605}"/>
              </a:ext>
            </a:extLst>
          </p:cNvPr>
          <p:cNvSpPr/>
          <p:nvPr/>
        </p:nvSpPr>
        <p:spPr>
          <a:xfrm>
            <a:off x="5507665" y="2165177"/>
            <a:ext cx="721082" cy="624540"/>
          </a:xfrm>
          <a:prstGeom prst="upArrow">
            <a:avLst>
              <a:gd name="adj1" fmla="val 50000"/>
              <a:gd name="adj2" fmla="val 46275"/>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356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4620D7-2E3C-4F49-AF3B-8A26F3740BF7}"/>
              </a:ext>
            </a:extLst>
          </p:cNvPr>
          <p:cNvSpPr>
            <a:spLocks noGrp="1"/>
          </p:cNvSpPr>
          <p:nvPr>
            <p:ph type="title"/>
          </p:nvPr>
        </p:nvSpPr>
        <p:spPr/>
        <p:txBody>
          <a:bodyPr/>
          <a:lstStyle/>
          <a:p>
            <a:r>
              <a:rPr lang="en-US" sz="2800" dirty="0"/>
              <a:t>Current thinking about causes</a:t>
            </a:r>
          </a:p>
        </p:txBody>
      </p:sp>
      <p:sp>
        <p:nvSpPr>
          <p:cNvPr id="3" name="Content Placeholder 2">
            <a:extLst>
              <a:ext uri="{FF2B5EF4-FFF2-40B4-BE49-F238E27FC236}">
                <a16:creationId xmlns:a16="http://schemas.microsoft.com/office/drawing/2014/main" xmlns="" id="{9B51A699-78D6-4C59-B22B-1696DF459F41}"/>
              </a:ext>
            </a:extLst>
          </p:cNvPr>
          <p:cNvSpPr>
            <a:spLocks noGrp="1"/>
          </p:cNvSpPr>
          <p:nvPr>
            <p:ph idx="1"/>
          </p:nvPr>
        </p:nvSpPr>
        <p:spPr>
          <a:xfrm>
            <a:off x="798512" y="1202401"/>
            <a:ext cx="10588625" cy="2806074"/>
          </a:xfrm>
        </p:spPr>
        <p:txBody>
          <a:bodyPr/>
          <a:lstStyle/>
          <a:p>
            <a:r>
              <a:rPr lang="en-US" sz="2200" dirty="0"/>
              <a:t>80-90% of cancers are of environmental origin (anything not purely hereditary: diet, smoking, occupation, pollutants, etc.</a:t>
            </a:r>
          </a:p>
          <a:p>
            <a:r>
              <a:rPr lang="en-US" sz="2200" dirty="0"/>
              <a:t>Most cancers are not caused by individual factors, but by several, operating over long periods of time.  Each of these </a:t>
            </a:r>
            <a:r>
              <a:rPr lang="en-US" sz="2200" i="1" dirty="0">
                <a:solidFill>
                  <a:schemeClr val="tx2"/>
                </a:solidFill>
              </a:rPr>
              <a:t>causes</a:t>
            </a:r>
            <a:r>
              <a:rPr lang="en-US" sz="2200" dirty="0"/>
              <a:t> can be said to </a:t>
            </a:r>
            <a:r>
              <a:rPr lang="en-US" sz="2200" i="1" dirty="0">
                <a:solidFill>
                  <a:schemeClr val="tx2"/>
                </a:solidFill>
              </a:rPr>
              <a:t>increase risk</a:t>
            </a:r>
            <a:r>
              <a:rPr lang="en-US" sz="2200" i="1" dirty="0"/>
              <a:t> </a:t>
            </a:r>
            <a:r>
              <a:rPr lang="en-US" sz="2200" dirty="0"/>
              <a:t>of cancer development</a:t>
            </a:r>
          </a:p>
          <a:p>
            <a:r>
              <a:rPr lang="en-US" sz="2200" dirty="0"/>
              <a:t>In some cases, a single factor may be so important it can be considered </a:t>
            </a:r>
            <a:r>
              <a:rPr lang="en-US" sz="2200" i="1" dirty="0">
                <a:solidFill>
                  <a:schemeClr val="tx2"/>
                </a:solidFill>
              </a:rPr>
              <a:t>the cause</a:t>
            </a:r>
            <a:r>
              <a:rPr lang="en-US" sz="2200" dirty="0"/>
              <a:t>. Cigarette smoking is the prime example.</a:t>
            </a:r>
          </a:p>
        </p:txBody>
      </p:sp>
      <p:sp>
        <p:nvSpPr>
          <p:cNvPr id="4" name="Flowchart: Alternate Process 3">
            <a:extLst>
              <a:ext uri="{FF2B5EF4-FFF2-40B4-BE49-F238E27FC236}">
                <a16:creationId xmlns:a16="http://schemas.microsoft.com/office/drawing/2014/main" xmlns="" id="{AC67A623-CDF7-4B61-9C0F-07110FB9809D}"/>
              </a:ext>
            </a:extLst>
          </p:cNvPr>
          <p:cNvSpPr/>
          <p:nvPr/>
        </p:nvSpPr>
        <p:spPr>
          <a:xfrm>
            <a:off x="1137684" y="4295553"/>
            <a:ext cx="8708065" cy="893135"/>
          </a:xfrm>
          <a:prstGeom prst="flowChartAlternateProcess">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E8D47CA2-3D3D-4CF8-A30F-814E7C78BDB1}"/>
              </a:ext>
            </a:extLst>
          </p:cNvPr>
          <p:cNvSpPr txBox="1"/>
          <p:nvPr/>
        </p:nvSpPr>
        <p:spPr bwMode="auto">
          <a:xfrm>
            <a:off x="2254104" y="4391242"/>
            <a:ext cx="7474689" cy="707886"/>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2200" b="1"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Because of this, prevention is difficult.*</a:t>
            </a:r>
            <a:br>
              <a:rPr kumimoji="0" lang="en-US" sz="2200" b="1"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br>
            <a:r>
              <a:rPr kumimoji="0" lang="en-US" sz="2200" b="1"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But we can </a:t>
            </a:r>
            <a:r>
              <a:rPr kumimoji="0" lang="en-US" sz="2400" b="1"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reduce risk!</a:t>
            </a:r>
          </a:p>
        </p:txBody>
      </p:sp>
      <p:sp>
        <p:nvSpPr>
          <p:cNvPr id="6" name="Arrow: Chevron 5">
            <a:extLst>
              <a:ext uri="{FF2B5EF4-FFF2-40B4-BE49-F238E27FC236}">
                <a16:creationId xmlns:a16="http://schemas.microsoft.com/office/drawing/2014/main" xmlns="" id="{A9EBF598-B5A6-48E4-8BB0-FDF457AC83A5}"/>
              </a:ext>
            </a:extLst>
          </p:cNvPr>
          <p:cNvSpPr/>
          <p:nvPr/>
        </p:nvSpPr>
        <p:spPr>
          <a:xfrm>
            <a:off x="1477923" y="4433776"/>
            <a:ext cx="478465" cy="633454"/>
          </a:xfrm>
          <a:prstGeom prst="chevron">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xmlns="" id="{E4C32B84-993D-4FEE-8705-49DE69F154D9}"/>
              </a:ext>
            </a:extLst>
          </p:cNvPr>
          <p:cNvSpPr txBox="1"/>
          <p:nvPr/>
        </p:nvSpPr>
        <p:spPr bwMode="auto">
          <a:xfrm>
            <a:off x="1137684" y="5656522"/>
            <a:ext cx="6602818" cy="276999"/>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Except for cancers related to smoking or sun exposure. </a:t>
            </a:r>
          </a:p>
        </p:txBody>
      </p:sp>
    </p:spTree>
    <p:extLst>
      <p:ext uri="{BB962C8B-B14F-4D97-AF65-F5344CB8AC3E}">
        <p14:creationId xmlns:p14="http://schemas.microsoft.com/office/powerpoint/2010/main" val="2775949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Line 8"/>
          <p:cNvSpPr>
            <a:spLocks noChangeShapeType="1"/>
          </p:cNvSpPr>
          <p:nvPr/>
        </p:nvSpPr>
        <p:spPr bwMode="auto">
          <a:xfrm>
            <a:off x="4676962" y="2935195"/>
            <a:ext cx="0" cy="470048"/>
          </a:xfrm>
          <a:prstGeom prst="line">
            <a:avLst/>
          </a:prstGeom>
          <a:noFill/>
          <a:ln w="38100" cmpd="sng">
            <a:solidFill>
              <a:schemeClr val="bg1">
                <a:lumMod val="65000"/>
              </a:schemeClr>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ounded Rectangle 32"/>
          <p:cNvSpPr/>
          <p:nvPr/>
        </p:nvSpPr>
        <p:spPr bwMode="auto">
          <a:xfrm>
            <a:off x="3748670" y="2482997"/>
            <a:ext cx="1856584" cy="442776"/>
          </a:xfrm>
          <a:prstGeom prst="round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35" name="Rounded Rectangle 34"/>
          <p:cNvSpPr/>
          <p:nvPr/>
        </p:nvSpPr>
        <p:spPr bwMode="auto">
          <a:xfrm>
            <a:off x="1805520" y="2482997"/>
            <a:ext cx="1856584" cy="442776"/>
          </a:xfrm>
          <a:prstGeom prst="round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44" name="Line 8"/>
          <p:cNvSpPr>
            <a:spLocks noChangeShapeType="1"/>
          </p:cNvSpPr>
          <p:nvPr/>
        </p:nvSpPr>
        <p:spPr bwMode="auto">
          <a:xfrm>
            <a:off x="6847607" y="1964125"/>
            <a:ext cx="0" cy="470048"/>
          </a:xfrm>
          <a:prstGeom prst="line">
            <a:avLst/>
          </a:prstGeom>
          <a:noFill/>
          <a:ln w="38100" cmpd="sng">
            <a:solidFill>
              <a:schemeClr val="bg1">
                <a:lumMod val="65000"/>
              </a:schemeClr>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8"/>
          <p:cNvSpPr>
            <a:spLocks noChangeShapeType="1"/>
          </p:cNvSpPr>
          <p:nvPr/>
        </p:nvSpPr>
        <p:spPr bwMode="auto">
          <a:xfrm>
            <a:off x="9260767" y="1964125"/>
            <a:ext cx="0" cy="470048"/>
          </a:xfrm>
          <a:prstGeom prst="line">
            <a:avLst/>
          </a:prstGeom>
          <a:noFill/>
          <a:ln w="38100" cmpd="sng">
            <a:solidFill>
              <a:schemeClr val="bg1">
                <a:lumMod val="65000"/>
              </a:schemeClr>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8"/>
          <p:cNvSpPr>
            <a:spLocks noChangeShapeType="1"/>
          </p:cNvSpPr>
          <p:nvPr/>
        </p:nvSpPr>
        <p:spPr bwMode="auto">
          <a:xfrm flipH="1">
            <a:off x="2590658" y="1964428"/>
            <a:ext cx="412846" cy="432395"/>
          </a:xfrm>
          <a:prstGeom prst="line">
            <a:avLst/>
          </a:prstGeom>
          <a:noFill/>
          <a:ln w="38100" cmpd="sng">
            <a:solidFill>
              <a:srgbClr val="A6A6A6"/>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8"/>
          <p:cNvSpPr>
            <a:spLocks noChangeShapeType="1"/>
          </p:cNvSpPr>
          <p:nvPr/>
        </p:nvSpPr>
        <p:spPr bwMode="auto">
          <a:xfrm>
            <a:off x="4087652" y="1954353"/>
            <a:ext cx="425548" cy="443691"/>
          </a:xfrm>
          <a:prstGeom prst="line">
            <a:avLst/>
          </a:prstGeom>
          <a:noFill/>
          <a:ln w="38100" cmpd="sng">
            <a:solidFill>
              <a:schemeClr val="bg1">
                <a:lumMod val="65000"/>
              </a:schemeClr>
            </a:solidFill>
            <a:round/>
            <a:headEnd/>
            <a:tailEnd type="stealth"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ounded Rectangle 28"/>
          <p:cNvSpPr/>
          <p:nvPr/>
        </p:nvSpPr>
        <p:spPr bwMode="auto">
          <a:xfrm>
            <a:off x="5733657" y="1450261"/>
            <a:ext cx="2227900" cy="442776"/>
          </a:xfrm>
          <a:prstGeom prst="round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30" name="Rounded Rectangle 29"/>
          <p:cNvSpPr/>
          <p:nvPr/>
        </p:nvSpPr>
        <p:spPr bwMode="auto">
          <a:xfrm>
            <a:off x="2450438" y="1439628"/>
            <a:ext cx="2227900" cy="442776"/>
          </a:xfrm>
          <a:prstGeom prst="round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4" name="Rounded Rectangle 3"/>
          <p:cNvSpPr/>
          <p:nvPr/>
        </p:nvSpPr>
        <p:spPr bwMode="auto">
          <a:xfrm>
            <a:off x="8112039" y="1375829"/>
            <a:ext cx="2190910" cy="689681"/>
          </a:xfrm>
          <a:prstGeom prst="round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6" name="Rectangle 2"/>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2" name="Rectangle 8"/>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4" name="Rectangle 10"/>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5" name="Rectangle 10"/>
          <p:cNvSpPr>
            <a:spLocks noChangeAspect="1" noChangeArrowheads="1"/>
          </p:cNvSpPr>
          <p:nvPr/>
        </p:nvSpPr>
        <p:spPr bwMode="auto">
          <a:xfrm>
            <a:off x="2768988" y="1529709"/>
            <a:ext cx="1498947" cy="307848"/>
          </a:xfrm>
          <a:prstGeom prst="rect">
            <a:avLst/>
          </a:prstGeom>
          <a:noFill/>
          <a:ln w="12700">
            <a:noFill/>
            <a:miter lim="800000"/>
            <a:headEnd/>
            <a:tailEnd/>
          </a:ln>
        </p:spPr>
        <p:txBody>
          <a:bodyPr lIns="0" tIns="0" rIns="0" bIns="0">
            <a:spAutoFit/>
          </a:bodyPr>
          <a:lstStyle/>
          <a:p>
            <a:pPr algn="ctr" eaLnBrk="0" hangingPunct="0"/>
            <a:r>
              <a:rPr lang="en-US" sz="2000" dirty="0">
                <a:solidFill>
                  <a:schemeClr val="bg1"/>
                </a:solidFill>
                <a:cs typeface="Arial" pitchFamily="34" charset="0"/>
              </a:rPr>
              <a:t>Petroleum</a:t>
            </a:r>
          </a:p>
        </p:txBody>
      </p:sp>
      <p:sp>
        <p:nvSpPr>
          <p:cNvPr id="18" name="Rectangle 10"/>
          <p:cNvSpPr>
            <a:spLocks noChangeAspect="1" noChangeArrowheads="1"/>
          </p:cNvSpPr>
          <p:nvPr/>
        </p:nvSpPr>
        <p:spPr bwMode="auto">
          <a:xfrm>
            <a:off x="3800459" y="2577838"/>
            <a:ext cx="1753006" cy="277063"/>
          </a:xfrm>
          <a:prstGeom prst="rect">
            <a:avLst/>
          </a:prstGeom>
          <a:noFill/>
          <a:ln w="12700">
            <a:noFill/>
            <a:miter lim="800000"/>
            <a:headEnd/>
            <a:tailEnd/>
          </a:ln>
        </p:spPr>
        <p:txBody>
          <a:bodyPr lIns="0" tIns="0" rIns="0" bIns="0">
            <a:spAutoFit/>
          </a:bodyPr>
          <a:lstStyle/>
          <a:p>
            <a:pPr algn="ctr" eaLnBrk="0" hangingPunct="0"/>
            <a:r>
              <a:rPr lang="en-US" dirty="0">
                <a:solidFill>
                  <a:srgbClr val="FFFFFF"/>
                </a:solidFill>
                <a:cs typeface="Arial" pitchFamily="34" charset="0"/>
              </a:rPr>
              <a:t>Petrochemicals</a:t>
            </a:r>
          </a:p>
        </p:txBody>
      </p:sp>
      <p:sp>
        <p:nvSpPr>
          <p:cNvPr id="19" name="Rectangle 10"/>
          <p:cNvSpPr>
            <a:spLocks noChangeAspect="1" noChangeArrowheads="1"/>
          </p:cNvSpPr>
          <p:nvPr/>
        </p:nvSpPr>
        <p:spPr bwMode="auto">
          <a:xfrm>
            <a:off x="1987757" y="2577838"/>
            <a:ext cx="1498947" cy="277063"/>
          </a:xfrm>
          <a:prstGeom prst="rect">
            <a:avLst/>
          </a:prstGeom>
          <a:noFill/>
          <a:ln w="12700">
            <a:noFill/>
            <a:miter lim="800000"/>
            <a:headEnd/>
            <a:tailEnd/>
          </a:ln>
        </p:spPr>
        <p:txBody>
          <a:bodyPr lIns="0" tIns="0" rIns="0" bIns="0">
            <a:spAutoFit/>
          </a:bodyPr>
          <a:lstStyle/>
          <a:p>
            <a:pPr algn="ctr" eaLnBrk="0" hangingPunct="0"/>
            <a:r>
              <a:rPr lang="en-US" dirty="0">
                <a:solidFill>
                  <a:srgbClr val="FFFFFF"/>
                </a:solidFill>
                <a:cs typeface="Arial" pitchFamily="34" charset="0"/>
              </a:rPr>
              <a:t>Fuels</a:t>
            </a:r>
          </a:p>
        </p:txBody>
      </p:sp>
      <p:sp>
        <p:nvSpPr>
          <p:cNvPr id="20" name="Rectangle 10"/>
          <p:cNvSpPr>
            <a:spLocks noChangeAspect="1" noChangeArrowheads="1"/>
          </p:cNvSpPr>
          <p:nvPr/>
        </p:nvSpPr>
        <p:spPr bwMode="auto">
          <a:xfrm>
            <a:off x="6098134" y="1529709"/>
            <a:ext cx="1498947" cy="307848"/>
          </a:xfrm>
          <a:prstGeom prst="rect">
            <a:avLst/>
          </a:prstGeom>
          <a:noFill/>
          <a:ln w="12700">
            <a:noFill/>
            <a:miter lim="800000"/>
            <a:headEnd/>
            <a:tailEnd/>
          </a:ln>
        </p:spPr>
        <p:txBody>
          <a:bodyPr lIns="0" tIns="0" rIns="0" bIns="0">
            <a:spAutoFit/>
          </a:bodyPr>
          <a:lstStyle/>
          <a:p>
            <a:pPr algn="ctr" eaLnBrk="0" hangingPunct="0"/>
            <a:r>
              <a:rPr lang="en-US" sz="2000" dirty="0">
                <a:solidFill>
                  <a:schemeClr val="bg1"/>
                </a:solidFill>
                <a:cs typeface="Arial" pitchFamily="34" charset="0"/>
              </a:rPr>
              <a:t>Mining</a:t>
            </a:r>
          </a:p>
        </p:txBody>
      </p:sp>
      <p:sp>
        <p:nvSpPr>
          <p:cNvPr id="26" name="Rectangle 10"/>
          <p:cNvSpPr>
            <a:spLocks noChangeAspect="1" noChangeArrowheads="1"/>
          </p:cNvSpPr>
          <p:nvPr/>
        </p:nvSpPr>
        <p:spPr bwMode="auto">
          <a:xfrm>
            <a:off x="2212560" y="5182961"/>
            <a:ext cx="8261892" cy="984885"/>
          </a:xfrm>
          <a:prstGeom prst="rect">
            <a:avLst/>
          </a:prstGeom>
          <a:noFill/>
          <a:ln w="12700">
            <a:noFill/>
            <a:miter lim="800000"/>
            <a:headEnd/>
            <a:tailEnd/>
          </a:ln>
        </p:spPr>
        <p:txBody>
          <a:bodyPr wrap="square" lIns="0" tIns="0" rIns="0" bIns="0">
            <a:spAutoFit/>
          </a:bodyPr>
          <a:lstStyle/>
          <a:p>
            <a:pPr algn="ctr" eaLnBrk="0" hangingPunct="0"/>
            <a:r>
              <a:rPr lang="en-US" sz="2000" dirty="0">
                <a:solidFill>
                  <a:schemeClr val="tx1">
                    <a:lumMod val="65000"/>
                    <a:lumOff val="35000"/>
                  </a:schemeClr>
                </a:solidFill>
                <a:cs typeface="Arial" pitchFamily="34" charset="0"/>
              </a:rPr>
              <a:t>There are more than 80,000 chemicals in commerce</a:t>
            </a:r>
            <a:br>
              <a:rPr lang="en-US" sz="2000" dirty="0">
                <a:solidFill>
                  <a:schemeClr val="tx1">
                    <a:lumMod val="65000"/>
                    <a:lumOff val="35000"/>
                  </a:schemeClr>
                </a:solidFill>
                <a:cs typeface="Arial" pitchFamily="34" charset="0"/>
              </a:rPr>
            </a:br>
            <a:r>
              <a:rPr lang="en-US" sz="2400" dirty="0">
                <a:solidFill>
                  <a:srgbClr val="009DF0"/>
                </a:solidFill>
                <a:cs typeface="Arial" pitchFamily="34" charset="0"/>
              </a:rPr>
              <a:t>+</a:t>
            </a:r>
            <a:br>
              <a:rPr lang="en-US" sz="2400" dirty="0">
                <a:solidFill>
                  <a:srgbClr val="009DF0"/>
                </a:solidFill>
                <a:cs typeface="Arial" pitchFamily="34" charset="0"/>
              </a:rPr>
            </a:br>
            <a:r>
              <a:rPr lang="en-US" sz="2000" dirty="0">
                <a:solidFill>
                  <a:schemeClr val="tx1">
                    <a:lumMod val="65000"/>
                    <a:lumOff val="35000"/>
                  </a:schemeClr>
                </a:solidFill>
                <a:cs typeface="Arial" pitchFamily="34" charset="0"/>
              </a:rPr>
              <a:t>Hundreds of thousands naturally present in diet and other sources</a:t>
            </a:r>
          </a:p>
        </p:txBody>
      </p:sp>
      <p:sp>
        <p:nvSpPr>
          <p:cNvPr id="27" name="Rectangle 10"/>
          <p:cNvSpPr>
            <a:spLocks noChangeAspect="1" noChangeArrowheads="1"/>
          </p:cNvSpPr>
          <p:nvPr/>
        </p:nvSpPr>
        <p:spPr bwMode="auto">
          <a:xfrm>
            <a:off x="8388484" y="2533322"/>
            <a:ext cx="1744566" cy="1231106"/>
          </a:xfrm>
          <a:prstGeom prst="rect">
            <a:avLst/>
          </a:prstGeom>
          <a:noFill/>
          <a:ln w="12700">
            <a:noFill/>
            <a:miter lim="800000"/>
            <a:headEnd/>
            <a:tailEnd/>
          </a:ln>
        </p:spPr>
        <p:txBody>
          <a:bodyPr lIns="0" tIns="0" rIns="0" bIns="0">
            <a:spAutoFit/>
          </a:bodyPr>
          <a:lstStyle/>
          <a:p>
            <a:pPr algn="ctr" eaLnBrk="0" hangingPunct="0"/>
            <a:r>
              <a:rPr lang="en-US" sz="2000" dirty="0">
                <a:solidFill>
                  <a:srgbClr val="009DF0"/>
                </a:solidFill>
                <a:cs typeface="Arial" pitchFamily="34" charset="0"/>
              </a:rPr>
              <a:t>By-Products used to make thousands of chemicals</a:t>
            </a:r>
          </a:p>
        </p:txBody>
      </p:sp>
      <p:sp>
        <p:nvSpPr>
          <p:cNvPr id="34" name="Rectangle 10"/>
          <p:cNvSpPr>
            <a:spLocks noChangeAspect="1" noChangeArrowheads="1"/>
          </p:cNvSpPr>
          <p:nvPr/>
        </p:nvSpPr>
        <p:spPr bwMode="auto">
          <a:xfrm>
            <a:off x="6098134" y="2533322"/>
            <a:ext cx="1498947" cy="615553"/>
          </a:xfrm>
          <a:prstGeom prst="rect">
            <a:avLst/>
          </a:prstGeom>
          <a:noFill/>
          <a:ln w="12700">
            <a:noFill/>
            <a:miter lim="800000"/>
            <a:headEnd/>
            <a:tailEnd/>
          </a:ln>
        </p:spPr>
        <p:txBody>
          <a:bodyPr lIns="0" tIns="0" rIns="0" bIns="0">
            <a:spAutoFit/>
          </a:bodyPr>
          <a:lstStyle/>
          <a:p>
            <a:pPr algn="ctr" eaLnBrk="0" hangingPunct="0"/>
            <a:r>
              <a:rPr lang="en-US" sz="2000" dirty="0">
                <a:solidFill>
                  <a:srgbClr val="009DF0"/>
                </a:solidFill>
                <a:cs typeface="Arial" pitchFamily="34" charset="0"/>
              </a:rPr>
              <a:t>Minerals, Metals</a:t>
            </a:r>
          </a:p>
        </p:txBody>
      </p:sp>
      <p:sp>
        <p:nvSpPr>
          <p:cNvPr id="39" name="Rectangle 10"/>
          <p:cNvSpPr>
            <a:spLocks noChangeAspect="1" noChangeArrowheads="1"/>
          </p:cNvSpPr>
          <p:nvPr/>
        </p:nvSpPr>
        <p:spPr bwMode="auto">
          <a:xfrm>
            <a:off x="8369607" y="1366647"/>
            <a:ext cx="1782320" cy="615695"/>
          </a:xfrm>
          <a:prstGeom prst="rect">
            <a:avLst/>
          </a:prstGeom>
          <a:noFill/>
          <a:ln w="12700">
            <a:noFill/>
            <a:miter lim="800000"/>
            <a:headEnd/>
            <a:tailEnd/>
          </a:ln>
        </p:spPr>
        <p:txBody>
          <a:bodyPr wrap="square" lIns="0" tIns="0" rIns="0" bIns="0">
            <a:spAutoFit/>
          </a:bodyPr>
          <a:lstStyle/>
          <a:p>
            <a:pPr algn="ctr" eaLnBrk="0" hangingPunct="0"/>
            <a:r>
              <a:rPr lang="en-US" sz="2000" dirty="0">
                <a:solidFill>
                  <a:schemeClr val="bg1"/>
                </a:solidFill>
                <a:cs typeface="Arial" pitchFamily="34" charset="0"/>
              </a:rPr>
              <a:t>Agriculture/</a:t>
            </a:r>
            <a:br>
              <a:rPr lang="en-US" sz="2000" dirty="0">
                <a:solidFill>
                  <a:schemeClr val="bg1"/>
                </a:solidFill>
                <a:cs typeface="Arial" pitchFamily="34" charset="0"/>
              </a:rPr>
            </a:br>
            <a:r>
              <a:rPr lang="en-US" sz="2000" dirty="0">
                <a:solidFill>
                  <a:schemeClr val="bg1"/>
                </a:solidFill>
                <a:cs typeface="Arial" pitchFamily="34" charset="0"/>
              </a:rPr>
              <a:t>Forestry</a:t>
            </a:r>
          </a:p>
        </p:txBody>
      </p:sp>
      <p:sp>
        <p:nvSpPr>
          <p:cNvPr id="42" name="Rectangle 10"/>
          <p:cNvSpPr>
            <a:spLocks noChangeAspect="1" noChangeArrowheads="1"/>
          </p:cNvSpPr>
          <p:nvPr/>
        </p:nvSpPr>
        <p:spPr bwMode="auto">
          <a:xfrm>
            <a:off x="3652332" y="3436101"/>
            <a:ext cx="2049260" cy="1538883"/>
          </a:xfrm>
          <a:prstGeom prst="rect">
            <a:avLst/>
          </a:prstGeom>
          <a:noFill/>
          <a:ln w="12700">
            <a:noFill/>
            <a:miter lim="800000"/>
            <a:headEnd/>
            <a:tailEnd/>
          </a:ln>
        </p:spPr>
        <p:txBody>
          <a:bodyPr wrap="square" lIns="0" tIns="0" rIns="0" bIns="0">
            <a:spAutoFit/>
          </a:bodyPr>
          <a:lstStyle/>
          <a:p>
            <a:pPr algn="ctr" eaLnBrk="0" hangingPunct="0"/>
            <a:r>
              <a:rPr lang="en-US" sz="2000" dirty="0">
                <a:solidFill>
                  <a:srgbClr val="009DF0"/>
                </a:solidFill>
                <a:cs typeface="Arial" pitchFamily="34" charset="0"/>
              </a:rPr>
              <a:t>Tens of thousands of chemicals prepared by synthesis</a:t>
            </a:r>
          </a:p>
        </p:txBody>
      </p:sp>
      <p:sp>
        <p:nvSpPr>
          <p:cNvPr id="3" name="Title 2"/>
          <p:cNvSpPr>
            <a:spLocks noGrp="1"/>
          </p:cNvSpPr>
          <p:nvPr>
            <p:ph type="title"/>
          </p:nvPr>
        </p:nvSpPr>
        <p:spPr>
          <a:xfrm>
            <a:off x="666603" y="434462"/>
            <a:ext cx="10588625" cy="748800"/>
          </a:xfrm>
        </p:spPr>
        <p:txBody>
          <a:bodyPr/>
          <a:lstStyle/>
          <a:p>
            <a:r>
              <a:rPr lang="en-US" sz="2800" dirty="0"/>
              <a:t>Sources of Chemicals</a:t>
            </a:r>
          </a:p>
        </p:txBody>
      </p:sp>
      <p:sp>
        <p:nvSpPr>
          <p:cNvPr id="32" name="Rounded Rectangle 31"/>
          <p:cNvSpPr/>
          <p:nvPr/>
        </p:nvSpPr>
        <p:spPr bwMode="auto">
          <a:xfrm>
            <a:off x="2212559" y="5099792"/>
            <a:ext cx="8399281" cy="1068054"/>
          </a:xfrm>
          <a:prstGeom prst="roundRect">
            <a:avLst>
              <a:gd name="adj" fmla="val 7796"/>
            </a:avLst>
          </a:prstGeom>
          <a:noFill/>
          <a:ln w="19050" cap="flat" cmpd="sng" algn="ctr">
            <a:solidFill>
              <a:schemeClr val="tx2"/>
            </a:solid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solidFill>
                <a:srgbClr val="009DF0"/>
              </a:solidFill>
              <a:latin typeface="Futura Std Book" pitchFamily="34" charset="0"/>
            </a:endParaRPr>
          </a:p>
        </p:txBody>
      </p:sp>
    </p:spTree>
    <p:extLst>
      <p:ext uri="{BB962C8B-B14F-4D97-AF65-F5344CB8AC3E}">
        <p14:creationId xmlns:p14="http://schemas.microsoft.com/office/powerpoint/2010/main" val="351404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8036686" y="1577393"/>
            <a:ext cx="2179043" cy="2447272"/>
          </a:xfrm>
          <a:prstGeom prst="roundRect">
            <a:avLst>
              <a:gd name="adj" fmla="val 8535"/>
            </a:avLst>
          </a:prstGeom>
          <a:solidFill>
            <a:schemeClr val="tx1">
              <a:lumMod val="50000"/>
              <a:lumOff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62" name="Rounded Rectangle 61"/>
          <p:cNvSpPr/>
          <p:nvPr/>
        </p:nvSpPr>
        <p:spPr bwMode="auto">
          <a:xfrm>
            <a:off x="8112530" y="4099368"/>
            <a:ext cx="2103199" cy="1880175"/>
          </a:xfrm>
          <a:prstGeom prst="roundRect">
            <a:avLst>
              <a:gd name="adj" fmla="val 8535"/>
            </a:avLst>
          </a:prstGeom>
          <a:solidFill>
            <a:schemeClr val="tx1">
              <a:lumMod val="50000"/>
              <a:lumOff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7" name="Rounded Rectangle 16"/>
          <p:cNvSpPr/>
          <p:nvPr/>
        </p:nvSpPr>
        <p:spPr bwMode="auto">
          <a:xfrm>
            <a:off x="5884229" y="1430440"/>
            <a:ext cx="2016371" cy="4778624"/>
          </a:xfrm>
          <a:prstGeom prst="roundRect">
            <a:avLst>
              <a:gd name="adj" fmla="val 5491"/>
            </a:avLst>
          </a:prstGeom>
          <a:solidFill>
            <a:srgbClr val="8B6BAF"/>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2" name="Right Arrow 51"/>
          <p:cNvSpPr/>
          <p:nvPr/>
        </p:nvSpPr>
        <p:spPr bwMode="auto">
          <a:xfrm>
            <a:off x="4376282" y="1540989"/>
            <a:ext cx="1371861" cy="709836"/>
          </a:xfrm>
          <a:prstGeom prst="rightArrow">
            <a:avLst>
              <a:gd name="adj1" fmla="val 56002"/>
              <a:gd name="adj2" fmla="val 68184"/>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47" name="Rounded Rectangle 46"/>
          <p:cNvSpPr/>
          <p:nvPr/>
        </p:nvSpPr>
        <p:spPr bwMode="auto">
          <a:xfrm>
            <a:off x="2734671" y="5578939"/>
            <a:ext cx="1645465" cy="709836"/>
          </a:xfrm>
          <a:prstGeom prst="roundRect">
            <a:avLst>
              <a:gd name="adj" fmla="val 10684"/>
            </a:avLst>
          </a:prstGeom>
          <a:solidFill>
            <a:srgbClr val="A8B500"/>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20" name="Rectangle 10"/>
          <p:cNvSpPr>
            <a:spLocks noChangeAspect="1" noChangeArrowheads="1"/>
          </p:cNvSpPr>
          <p:nvPr/>
        </p:nvSpPr>
        <p:spPr bwMode="auto">
          <a:xfrm>
            <a:off x="2809856" y="5803409"/>
            <a:ext cx="1498947" cy="277063"/>
          </a:xfrm>
          <a:prstGeom prst="rect">
            <a:avLst/>
          </a:prstGeom>
          <a:noFill/>
          <a:ln w="12700">
            <a:noFill/>
            <a:miter lim="800000"/>
            <a:headEnd/>
            <a:tailEnd/>
          </a:ln>
        </p:spPr>
        <p:txBody>
          <a:bodyPr lIns="0" tIns="0" rIns="0" bIns="0">
            <a:spAutoFit/>
          </a:bodyPr>
          <a:lstStyle/>
          <a:p>
            <a:pPr algn="ctr" eaLnBrk="0" hangingPunct="0"/>
            <a:r>
              <a:rPr lang="en-US" dirty="0">
                <a:solidFill>
                  <a:srgbClr val="FFFFFF"/>
                </a:solidFill>
                <a:cs typeface="Arial" pitchFamily="34" charset="0"/>
              </a:rPr>
              <a:t>Disposal</a:t>
            </a:r>
          </a:p>
        </p:txBody>
      </p:sp>
      <p:sp>
        <p:nvSpPr>
          <p:cNvPr id="51" name="Right Arrow 50"/>
          <p:cNvSpPr/>
          <p:nvPr/>
        </p:nvSpPr>
        <p:spPr bwMode="auto">
          <a:xfrm rot="5400000">
            <a:off x="3399132" y="5130083"/>
            <a:ext cx="320397" cy="794986"/>
          </a:xfrm>
          <a:prstGeom prst="rightArrow">
            <a:avLst>
              <a:gd name="adj1" fmla="val 50000"/>
              <a:gd name="adj2" fmla="val 68184"/>
            </a:avLst>
          </a:prstGeom>
          <a:solidFill>
            <a:srgbClr val="CBD366"/>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1" name="Rounded Rectangle 10"/>
          <p:cNvSpPr/>
          <p:nvPr/>
        </p:nvSpPr>
        <p:spPr bwMode="auto">
          <a:xfrm>
            <a:off x="1531413" y="1373289"/>
            <a:ext cx="909116" cy="4710690"/>
          </a:xfrm>
          <a:prstGeom prst="roundRect">
            <a:avLst/>
          </a:prstGeom>
          <a:solidFill>
            <a:srgbClr val="F05025"/>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6" name="Rectangle 2"/>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8" name="Rectangle 4"/>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2" name="Rectangle 8"/>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4" name="Rectangle 10"/>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7" name="TextBox 6"/>
          <p:cNvSpPr txBox="1"/>
          <p:nvPr/>
        </p:nvSpPr>
        <p:spPr>
          <a:xfrm>
            <a:off x="4443937" y="1728392"/>
            <a:ext cx="1168670" cy="277063"/>
          </a:xfrm>
          <a:prstGeom prst="rect">
            <a:avLst/>
          </a:prstGeom>
          <a:noFill/>
        </p:spPr>
        <p:txBody>
          <a:bodyPr wrap="square" lIns="0" tIns="0" rIns="0" bIns="0" rtlCol="0">
            <a:spAutoFit/>
          </a:bodyPr>
          <a:lstStyle/>
          <a:p>
            <a:pPr algn="l"/>
            <a:r>
              <a:rPr lang="en-US" dirty="0">
                <a:solidFill>
                  <a:schemeClr val="bg1">
                    <a:lumMod val="95000"/>
                  </a:schemeClr>
                </a:solidFill>
                <a:cs typeface="Arial" pitchFamily="34" charset="0"/>
              </a:rPr>
              <a:t>releases</a:t>
            </a:r>
          </a:p>
        </p:txBody>
      </p:sp>
      <p:sp>
        <p:nvSpPr>
          <p:cNvPr id="24" name="Rectangle 10"/>
          <p:cNvSpPr>
            <a:spLocks noChangeAspect="1" noChangeArrowheads="1"/>
          </p:cNvSpPr>
          <p:nvPr/>
        </p:nvSpPr>
        <p:spPr bwMode="auto">
          <a:xfrm>
            <a:off x="8384153" y="1771063"/>
            <a:ext cx="1635798" cy="2123658"/>
          </a:xfrm>
          <a:prstGeom prst="rect">
            <a:avLst/>
          </a:prstGeom>
          <a:noFill/>
          <a:ln w="12700">
            <a:noFill/>
            <a:miter lim="800000"/>
            <a:headEnd/>
            <a:tailEnd/>
          </a:ln>
        </p:spPr>
        <p:txBody>
          <a:bodyPr lIns="0" tIns="0" rIns="0" bIns="0">
            <a:spAutoFit/>
          </a:bodyPr>
          <a:lstStyle/>
          <a:p>
            <a:pPr algn="ctr" eaLnBrk="0" hangingPunct="0"/>
            <a:r>
              <a:rPr lang="en-US" dirty="0">
                <a:solidFill>
                  <a:srgbClr val="CBD366"/>
                </a:solidFill>
                <a:cs typeface="Arial" pitchFamily="34" charset="0"/>
              </a:rPr>
              <a:t>BURNING OF   FUELS, etc</a:t>
            </a:r>
            <a:r>
              <a:rPr lang="en-US" sz="2000" dirty="0">
                <a:solidFill>
                  <a:srgbClr val="CBD366"/>
                </a:solidFill>
                <a:cs typeface="Arial" pitchFamily="34" charset="0"/>
              </a:rPr>
              <a:t>.</a:t>
            </a:r>
          </a:p>
          <a:p>
            <a:pPr algn="ctr" eaLnBrk="0" hangingPunct="0"/>
            <a:r>
              <a:rPr lang="en-US" dirty="0">
                <a:solidFill>
                  <a:srgbClr val="F2F2F2"/>
                </a:solidFill>
                <a:cs typeface="Arial" pitchFamily="34" charset="0"/>
              </a:rPr>
              <a:t>Thousands of combustion products, depends on what you burn</a:t>
            </a:r>
          </a:p>
        </p:txBody>
      </p:sp>
      <p:sp>
        <p:nvSpPr>
          <p:cNvPr id="25" name="Rectangle 10"/>
          <p:cNvSpPr>
            <a:spLocks noChangeAspect="1" noChangeArrowheads="1"/>
          </p:cNvSpPr>
          <p:nvPr/>
        </p:nvSpPr>
        <p:spPr bwMode="auto">
          <a:xfrm>
            <a:off x="8384153" y="4411778"/>
            <a:ext cx="1635798" cy="1493062"/>
          </a:xfrm>
          <a:prstGeom prst="rect">
            <a:avLst/>
          </a:prstGeom>
          <a:noFill/>
          <a:ln w="12700">
            <a:noFill/>
            <a:miter lim="800000"/>
            <a:headEnd/>
            <a:tailEnd/>
          </a:ln>
        </p:spPr>
        <p:txBody>
          <a:bodyPr lIns="0" tIns="0" rIns="0" bIns="0">
            <a:spAutoFit/>
          </a:bodyPr>
          <a:lstStyle/>
          <a:p>
            <a:pPr algn="ctr" eaLnBrk="0" hangingPunct="0"/>
            <a:r>
              <a:rPr lang="en-US" dirty="0">
                <a:solidFill>
                  <a:srgbClr val="CBD366"/>
                </a:solidFill>
                <a:cs typeface="Arial" pitchFamily="34" charset="0"/>
              </a:rPr>
              <a:t>TOBACCO</a:t>
            </a:r>
          </a:p>
          <a:p>
            <a:pPr algn="ctr" eaLnBrk="0" hangingPunct="0">
              <a:spcBef>
                <a:spcPts val="600"/>
              </a:spcBef>
            </a:pPr>
            <a:r>
              <a:rPr lang="en-US" dirty="0">
                <a:solidFill>
                  <a:srgbClr val="F2F2F2"/>
                </a:solidFill>
                <a:cs typeface="Arial" pitchFamily="34" charset="0"/>
              </a:rPr>
              <a:t>4000-5000</a:t>
            </a:r>
          </a:p>
          <a:p>
            <a:pPr algn="ctr" eaLnBrk="0" hangingPunct="0"/>
            <a:r>
              <a:rPr lang="en-US" dirty="0">
                <a:solidFill>
                  <a:srgbClr val="F2F2F2"/>
                </a:solidFill>
                <a:cs typeface="Arial" pitchFamily="34" charset="0"/>
              </a:rPr>
              <a:t>combustion products</a:t>
            </a:r>
          </a:p>
        </p:txBody>
      </p:sp>
      <p:sp>
        <p:nvSpPr>
          <p:cNvPr id="27" name="Rectangle 10"/>
          <p:cNvSpPr>
            <a:spLocks noChangeAspect="1" noChangeArrowheads="1"/>
          </p:cNvSpPr>
          <p:nvPr/>
        </p:nvSpPr>
        <p:spPr bwMode="auto">
          <a:xfrm>
            <a:off x="6026453" y="3029329"/>
            <a:ext cx="1793995" cy="1924049"/>
          </a:xfrm>
          <a:prstGeom prst="rect">
            <a:avLst/>
          </a:prstGeom>
          <a:noFill/>
          <a:ln w="12700">
            <a:noFill/>
            <a:miter lim="800000"/>
            <a:headEnd/>
            <a:tailEnd/>
          </a:ln>
        </p:spPr>
        <p:txBody>
          <a:bodyPr lIns="0" tIns="0" rIns="0" bIns="0" anchor="ctr">
            <a:spAutoFit/>
          </a:bodyPr>
          <a:lstStyle/>
          <a:p>
            <a:pPr algn="ctr" eaLnBrk="0" hangingPunct="0">
              <a:spcBef>
                <a:spcPts val="600"/>
              </a:spcBef>
            </a:pPr>
            <a:r>
              <a:rPr lang="en-US" sz="2000" dirty="0">
                <a:solidFill>
                  <a:srgbClr val="E6D7F4"/>
                </a:solidFill>
                <a:cs typeface="Arial" pitchFamily="34" charset="0"/>
              </a:rPr>
              <a:t>Air</a:t>
            </a:r>
          </a:p>
          <a:p>
            <a:pPr algn="ctr" eaLnBrk="0" hangingPunct="0">
              <a:spcBef>
                <a:spcPts val="600"/>
              </a:spcBef>
            </a:pPr>
            <a:r>
              <a:rPr lang="en-US" sz="2000" dirty="0">
                <a:solidFill>
                  <a:srgbClr val="E6D7F4"/>
                </a:solidFill>
                <a:cs typeface="Arial" pitchFamily="34" charset="0"/>
              </a:rPr>
              <a:t>Water</a:t>
            </a:r>
          </a:p>
          <a:p>
            <a:pPr algn="ctr" eaLnBrk="0" hangingPunct="0">
              <a:spcBef>
                <a:spcPts val="600"/>
              </a:spcBef>
            </a:pPr>
            <a:r>
              <a:rPr lang="en-US" sz="2000" dirty="0">
                <a:solidFill>
                  <a:srgbClr val="E6D7F4"/>
                </a:solidFill>
                <a:cs typeface="Arial" pitchFamily="34" charset="0"/>
              </a:rPr>
              <a:t>Food</a:t>
            </a:r>
          </a:p>
          <a:p>
            <a:pPr algn="ctr" eaLnBrk="0" hangingPunct="0">
              <a:spcBef>
                <a:spcPts val="600"/>
              </a:spcBef>
            </a:pPr>
            <a:r>
              <a:rPr lang="en-US" sz="2000" dirty="0">
                <a:solidFill>
                  <a:srgbClr val="E6D7F4"/>
                </a:solidFill>
                <a:cs typeface="Arial" pitchFamily="34" charset="0"/>
              </a:rPr>
              <a:t>Soils</a:t>
            </a:r>
          </a:p>
        </p:txBody>
      </p:sp>
      <p:sp>
        <p:nvSpPr>
          <p:cNvPr id="3" name="TextBox 2"/>
          <p:cNvSpPr txBox="1"/>
          <p:nvPr/>
        </p:nvSpPr>
        <p:spPr>
          <a:xfrm>
            <a:off x="1735839" y="1597117"/>
            <a:ext cx="307777" cy="4301118"/>
          </a:xfrm>
          <a:prstGeom prst="rect">
            <a:avLst/>
          </a:prstGeom>
          <a:noFill/>
        </p:spPr>
        <p:txBody>
          <a:bodyPr vert="vert270" wrap="square" lIns="0" tIns="0" rIns="0" bIns="0" rtlCol="0">
            <a:spAutoFit/>
          </a:bodyPr>
          <a:lstStyle/>
          <a:p>
            <a:pPr algn="ctr"/>
            <a:r>
              <a:rPr lang="en-US" sz="2000" dirty="0">
                <a:solidFill>
                  <a:schemeClr val="bg1"/>
                </a:solidFill>
                <a:cs typeface="Lucida Sans"/>
              </a:rPr>
              <a:t>OCCUPATIONAL EXPOSURES</a:t>
            </a:r>
          </a:p>
        </p:txBody>
      </p:sp>
      <p:sp>
        <p:nvSpPr>
          <p:cNvPr id="4" name="Title 3"/>
          <p:cNvSpPr>
            <a:spLocks noGrp="1"/>
          </p:cNvSpPr>
          <p:nvPr>
            <p:ph type="title"/>
          </p:nvPr>
        </p:nvSpPr>
        <p:spPr>
          <a:xfrm>
            <a:off x="798513" y="323473"/>
            <a:ext cx="10588625" cy="748800"/>
          </a:xfrm>
        </p:spPr>
        <p:txBody>
          <a:bodyPr/>
          <a:lstStyle/>
          <a:p>
            <a:r>
              <a:rPr lang="en-US" sz="2800" dirty="0"/>
              <a:t>Environmental Pollution</a:t>
            </a:r>
          </a:p>
        </p:txBody>
      </p:sp>
      <p:sp>
        <p:nvSpPr>
          <p:cNvPr id="46" name="Rounded Rectangle 45"/>
          <p:cNvSpPr/>
          <p:nvPr/>
        </p:nvSpPr>
        <p:spPr bwMode="auto">
          <a:xfrm>
            <a:off x="2734671" y="4589134"/>
            <a:ext cx="1709266" cy="767433"/>
          </a:xfrm>
          <a:prstGeom prst="roundRect">
            <a:avLst>
              <a:gd name="adj" fmla="val 10684"/>
            </a:avLst>
          </a:prstGeom>
          <a:solidFill>
            <a:srgbClr val="A8B500"/>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9" name="Rectangle 10"/>
          <p:cNvSpPr>
            <a:spLocks noChangeAspect="1" noChangeArrowheads="1"/>
          </p:cNvSpPr>
          <p:nvPr/>
        </p:nvSpPr>
        <p:spPr bwMode="auto">
          <a:xfrm>
            <a:off x="2809856" y="4885043"/>
            <a:ext cx="1498947" cy="277063"/>
          </a:xfrm>
          <a:prstGeom prst="rect">
            <a:avLst/>
          </a:prstGeom>
          <a:noFill/>
          <a:ln w="12700">
            <a:noFill/>
            <a:miter lim="800000"/>
            <a:headEnd/>
            <a:tailEnd/>
          </a:ln>
        </p:spPr>
        <p:txBody>
          <a:bodyPr lIns="0" tIns="0" rIns="0" bIns="0">
            <a:spAutoFit/>
          </a:bodyPr>
          <a:lstStyle/>
          <a:p>
            <a:pPr algn="ctr" eaLnBrk="0" hangingPunct="0"/>
            <a:r>
              <a:rPr lang="en-US" dirty="0">
                <a:solidFill>
                  <a:srgbClr val="FFFFFF"/>
                </a:solidFill>
                <a:cs typeface="Arial" pitchFamily="34" charset="0"/>
              </a:rPr>
              <a:t>Use</a:t>
            </a:r>
          </a:p>
        </p:txBody>
      </p:sp>
      <p:sp>
        <p:nvSpPr>
          <p:cNvPr id="50" name="Right Arrow 49"/>
          <p:cNvSpPr/>
          <p:nvPr/>
        </p:nvSpPr>
        <p:spPr bwMode="auto">
          <a:xfrm rot="5400000">
            <a:off x="3399132" y="4165743"/>
            <a:ext cx="320397" cy="794986"/>
          </a:xfrm>
          <a:prstGeom prst="rightArrow">
            <a:avLst>
              <a:gd name="adj1" fmla="val 50000"/>
              <a:gd name="adj2" fmla="val 68184"/>
            </a:avLst>
          </a:prstGeom>
          <a:solidFill>
            <a:srgbClr val="CBD366"/>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48" name="Rounded Rectangle 47"/>
          <p:cNvSpPr/>
          <p:nvPr/>
        </p:nvSpPr>
        <p:spPr bwMode="auto">
          <a:xfrm>
            <a:off x="2734671" y="3542177"/>
            <a:ext cx="1645465" cy="852496"/>
          </a:xfrm>
          <a:prstGeom prst="roundRect">
            <a:avLst>
              <a:gd name="adj" fmla="val 10684"/>
            </a:avLst>
          </a:prstGeom>
          <a:solidFill>
            <a:srgbClr val="A8B500"/>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8" name="Rectangle 10"/>
          <p:cNvSpPr>
            <a:spLocks noChangeAspect="1" noChangeArrowheads="1"/>
          </p:cNvSpPr>
          <p:nvPr/>
        </p:nvSpPr>
        <p:spPr bwMode="auto">
          <a:xfrm>
            <a:off x="2809856" y="3838086"/>
            <a:ext cx="1498947" cy="277063"/>
          </a:xfrm>
          <a:prstGeom prst="rect">
            <a:avLst/>
          </a:prstGeom>
          <a:noFill/>
          <a:ln w="12700">
            <a:noFill/>
            <a:miter lim="800000"/>
            <a:headEnd/>
            <a:tailEnd/>
          </a:ln>
        </p:spPr>
        <p:txBody>
          <a:bodyPr lIns="0" tIns="0" rIns="0" bIns="0">
            <a:spAutoFit/>
          </a:bodyPr>
          <a:lstStyle/>
          <a:p>
            <a:pPr algn="ctr" eaLnBrk="0" hangingPunct="0"/>
            <a:r>
              <a:rPr lang="en-US" dirty="0">
                <a:solidFill>
                  <a:srgbClr val="FFFFFF"/>
                </a:solidFill>
                <a:cs typeface="Arial" pitchFamily="34" charset="0"/>
              </a:rPr>
              <a:t>Distribution</a:t>
            </a:r>
          </a:p>
        </p:txBody>
      </p:sp>
      <p:sp>
        <p:nvSpPr>
          <p:cNvPr id="49" name="Right Arrow 48"/>
          <p:cNvSpPr/>
          <p:nvPr/>
        </p:nvSpPr>
        <p:spPr bwMode="auto">
          <a:xfrm rot="5400000">
            <a:off x="3399132" y="3110421"/>
            <a:ext cx="320397" cy="794986"/>
          </a:xfrm>
          <a:prstGeom prst="rightArrow">
            <a:avLst>
              <a:gd name="adj1" fmla="val 50000"/>
              <a:gd name="adj2" fmla="val 68184"/>
            </a:avLst>
          </a:prstGeom>
          <a:solidFill>
            <a:srgbClr val="CBD366"/>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38" name="Rounded Rectangle 37"/>
          <p:cNvSpPr/>
          <p:nvPr/>
        </p:nvSpPr>
        <p:spPr bwMode="auto">
          <a:xfrm>
            <a:off x="2734671" y="2495219"/>
            <a:ext cx="1645465" cy="852496"/>
          </a:xfrm>
          <a:prstGeom prst="roundRect">
            <a:avLst>
              <a:gd name="adj" fmla="val 10684"/>
            </a:avLst>
          </a:prstGeom>
          <a:solidFill>
            <a:srgbClr val="A8B500"/>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5" name="Rectangle 10"/>
          <p:cNvSpPr>
            <a:spLocks noChangeAspect="1" noChangeArrowheads="1"/>
          </p:cNvSpPr>
          <p:nvPr/>
        </p:nvSpPr>
        <p:spPr bwMode="auto">
          <a:xfrm>
            <a:off x="2809856" y="2791129"/>
            <a:ext cx="1498947" cy="277063"/>
          </a:xfrm>
          <a:prstGeom prst="rect">
            <a:avLst/>
          </a:prstGeom>
          <a:noFill/>
          <a:ln w="12700">
            <a:noFill/>
            <a:miter lim="800000"/>
            <a:headEnd/>
            <a:tailEnd/>
          </a:ln>
        </p:spPr>
        <p:txBody>
          <a:bodyPr lIns="0" tIns="0" rIns="0" bIns="0">
            <a:spAutoFit/>
          </a:bodyPr>
          <a:lstStyle/>
          <a:p>
            <a:pPr algn="ctr" eaLnBrk="0" hangingPunct="0"/>
            <a:r>
              <a:rPr lang="en-US" dirty="0">
                <a:solidFill>
                  <a:srgbClr val="FFFFFF"/>
                </a:solidFill>
                <a:cs typeface="Arial" pitchFamily="34" charset="0"/>
              </a:rPr>
              <a:t>Manufacture</a:t>
            </a:r>
          </a:p>
        </p:txBody>
      </p:sp>
      <p:sp>
        <p:nvSpPr>
          <p:cNvPr id="35" name="Right Arrow 34"/>
          <p:cNvSpPr/>
          <p:nvPr/>
        </p:nvSpPr>
        <p:spPr bwMode="auto">
          <a:xfrm rot="5400000">
            <a:off x="3399132" y="2064871"/>
            <a:ext cx="320397" cy="794986"/>
          </a:xfrm>
          <a:prstGeom prst="rightArrow">
            <a:avLst>
              <a:gd name="adj1" fmla="val 50000"/>
              <a:gd name="adj2" fmla="val 68184"/>
            </a:avLst>
          </a:prstGeom>
          <a:solidFill>
            <a:srgbClr val="CBD366"/>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6" name="Rounded Rectangle 15"/>
          <p:cNvSpPr/>
          <p:nvPr/>
        </p:nvSpPr>
        <p:spPr bwMode="auto">
          <a:xfrm>
            <a:off x="2734671" y="1333968"/>
            <a:ext cx="1641611" cy="951781"/>
          </a:xfrm>
          <a:prstGeom prst="roundRect">
            <a:avLst>
              <a:gd name="adj" fmla="val 10684"/>
            </a:avLst>
          </a:prstGeom>
          <a:solidFill>
            <a:srgbClr val="A8B500"/>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13" name="Rectangle 10"/>
          <p:cNvSpPr>
            <a:spLocks noChangeAspect="1" noChangeArrowheads="1"/>
          </p:cNvSpPr>
          <p:nvPr/>
        </p:nvSpPr>
        <p:spPr bwMode="auto">
          <a:xfrm>
            <a:off x="2918693" y="1338526"/>
            <a:ext cx="1304382" cy="830997"/>
          </a:xfrm>
          <a:prstGeom prst="rect">
            <a:avLst/>
          </a:prstGeom>
          <a:noFill/>
          <a:ln w="12700">
            <a:noFill/>
            <a:miter lim="800000"/>
            <a:headEnd/>
            <a:tailEnd/>
          </a:ln>
        </p:spPr>
        <p:txBody>
          <a:bodyPr wrap="square" lIns="0" tIns="0" rIns="0" bIns="0">
            <a:spAutoFit/>
          </a:bodyPr>
          <a:lstStyle/>
          <a:p>
            <a:pPr algn="ctr" eaLnBrk="0" hangingPunct="0"/>
            <a:r>
              <a:rPr lang="en-US" dirty="0">
                <a:solidFill>
                  <a:srgbClr val="FFFFFF"/>
                </a:solidFill>
                <a:cs typeface="Arial" pitchFamily="34" charset="0"/>
              </a:rPr>
              <a:t>Mining</a:t>
            </a:r>
            <a:br>
              <a:rPr lang="en-US" dirty="0">
                <a:solidFill>
                  <a:srgbClr val="FFFFFF"/>
                </a:solidFill>
                <a:cs typeface="Arial" pitchFamily="34" charset="0"/>
              </a:rPr>
            </a:br>
            <a:r>
              <a:rPr lang="en-US" dirty="0">
                <a:solidFill>
                  <a:srgbClr val="FFFFFF"/>
                </a:solidFill>
                <a:cs typeface="Arial" pitchFamily="34" charset="0"/>
              </a:rPr>
              <a:t>Petroleum</a:t>
            </a:r>
            <a:br>
              <a:rPr lang="en-US" dirty="0">
                <a:solidFill>
                  <a:srgbClr val="FFFFFF"/>
                </a:solidFill>
                <a:cs typeface="Arial" pitchFamily="34" charset="0"/>
              </a:rPr>
            </a:br>
            <a:r>
              <a:rPr lang="en-US" dirty="0">
                <a:solidFill>
                  <a:srgbClr val="FFFFFF"/>
                </a:solidFill>
                <a:cs typeface="Arial" pitchFamily="34" charset="0"/>
              </a:rPr>
              <a:t>Agriculture</a:t>
            </a:r>
          </a:p>
        </p:txBody>
      </p:sp>
      <p:sp>
        <p:nvSpPr>
          <p:cNvPr id="53" name="Right Arrow 52"/>
          <p:cNvSpPr/>
          <p:nvPr/>
        </p:nvSpPr>
        <p:spPr bwMode="auto">
          <a:xfrm>
            <a:off x="4376282" y="2573658"/>
            <a:ext cx="1371861" cy="709836"/>
          </a:xfrm>
          <a:prstGeom prst="rightArrow">
            <a:avLst>
              <a:gd name="adj1" fmla="val 56002"/>
              <a:gd name="adj2" fmla="val 68184"/>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4" name="TextBox 53"/>
          <p:cNvSpPr txBox="1"/>
          <p:nvPr/>
        </p:nvSpPr>
        <p:spPr>
          <a:xfrm>
            <a:off x="4443937" y="2775349"/>
            <a:ext cx="1168670" cy="277063"/>
          </a:xfrm>
          <a:prstGeom prst="rect">
            <a:avLst/>
          </a:prstGeom>
          <a:noFill/>
        </p:spPr>
        <p:txBody>
          <a:bodyPr wrap="square" lIns="0" tIns="0" rIns="0" bIns="0" rtlCol="0">
            <a:spAutoFit/>
          </a:bodyPr>
          <a:lstStyle/>
          <a:p>
            <a:pPr algn="l"/>
            <a:r>
              <a:rPr lang="en-US" dirty="0">
                <a:solidFill>
                  <a:schemeClr val="bg1">
                    <a:lumMod val="95000"/>
                  </a:schemeClr>
                </a:solidFill>
                <a:cs typeface="Arial" pitchFamily="34" charset="0"/>
              </a:rPr>
              <a:t>releases</a:t>
            </a:r>
          </a:p>
        </p:txBody>
      </p:sp>
      <p:sp>
        <p:nvSpPr>
          <p:cNvPr id="55" name="Right Arrow 54"/>
          <p:cNvSpPr/>
          <p:nvPr/>
        </p:nvSpPr>
        <p:spPr bwMode="auto">
          <a:xfrm>
            <a:off x="4376282" y="3649191"/>
            <a:ext cx="1371861" cy="709836"/>
          </a:xfrm>
          <a:prstGeom prst="rightArrow">
            <a:avLst>
              <a:gd name="adj1" fmla="val 56002"/>
              <a:gd name="adj2" fmla="val 68184"/>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6" name="TextBox 55"/>
          <p:cNvSpPr txBox="1"/>
          <p:nvPr/>
        </p:nvSpPr>
        <p:spPr>
          <a:xfrm>
            <a:off x="4443937" y="3822306"/>
            <a:ext cx="1168670" cy="277063"/>
          </a:xfrm>
          <a:prstGeom prst="rect">
            <a:avLst/>
          </a:prstGeom>
          <a:noFill/>
        </p:spPr>
        <p:txBody>
          <a:bodyPr wrap="square" lIns="0" tIns="0" rIns="0" bIns="0" rtlCol="0">
            <a:spAutoFit/>
          </a:bodyPr>
          <a:lstStyle/>
          <a:p>
            <a:pPr algn="l"/>
            <a:r>
              <a:rPr lang="en-US" dirty="0">
                <a:solidFill>
                  <a:schemeClr val="bg1">
                    <a:lumMod val="95000"/>
                  </a:schemeClr>
                </a:solidFill>
                <a:cs typeface="Arial" pitchFamily="34" charset="0"/>
              </a:rPr>
              <a:t>releases</a:t>
            </a:r>
          </a:p>
        </p:txBody>
      </p:sp>
      <p:sp>
        <p:nvSpPr>
          <p:cNvPr id="57" name="Right Arrow 56"/>
          <p:cNvSpPr/>
          <p:nvPr/>
        </p:nvSpPr>
        <p:spPr bwMode="auto">
          <a:xfrm>
            <a:off x="4429447" y="4679218"/>
            <a:ext cx="1371861" cy="709836"/>
          </a:xfrm>
          <a:prstGeom prst="rightArrow">
            <a:avLst>
              <a:gd name="adj1" fmla="val 56002"/>
              <a:gd name="adj2" fmla="val 68184"/>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58" name="TextBox 57"/>
          <p:cNvSpPr txBox="1"/>
          <p:nvPr/>
        </p:nvSpPr>
        <p:spPr>
          <a:xfrm>
            <a:off x="4465203" y="4866369"/>
            <a:ext cx="1168670" cy="277063"/>
          </a:xfrm>
          <a:prstGeom prst="rect">
            <a:avLst/>
          </a:prstGeom>
          <a:noFill/>
        </p:spPr>
        <p:txBody>
          <a:bodyPr wrap="square" lIns="0" tIns="0" rIns="0" bIns="0" rtlCol="0">
            <a:spAutoFit/>
          </a:bodyPr>
          <a:lstStyle/>
          <a:p>
            <a:pPr algn="l"/>
            <a:r>
              <a:rPr lang="en-US" dirty="0">
                <a:solidFill>
                  <a:schemeClr val="bg1">
                    <a:lumMod val="95000"/>
                  </a:schemeClr>
                </a:solidFill>
                <a:cs typeface="Arial" pitchFamily="34" charset="0"/>
              </a:rPr>
              <a:t>releases</a:t>
            </a:r>
          </a:p>
        </p:txBody>
      </p:sp>
      <p:sp>
        <p:nvSpPr>
          <p:cNvPr id="59" name="Right Arrow 58"/>
          <p:cNvSpPr/>
          <p:nvPr/>
        </p:nvSpPr>
        <p:spPr bwMode="auto">
          <a:xfrm>
            <a:off x="4376282" y="5543074"/>
            <a:ext cx="1371861" cy="709836"/>
          </a:xfrm>
          <a:prstGeom prst="rightArrow">
            <a:avLst>
              <a:gd name="adj1" fmla="val 56002"/>
              <a:gd name="adj2" fmla="val 68184"/>
            </a:avLst>
          </a:prstGeom>
          <a:solidFill>
            <a:schemeClr val="bg1">
              <a:lumMod val="6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61" tIns="45731" rIns="91461" bIns="45731" numCol="1" spcCol="0" rtlCol="0" fromWordArt="0" anchor="t" anchorCtr="0" forceAA="0" compatLnSpc="1">
            <a:prstTxWarp prst="textNoShape">
              <a:avLst/>
            </a:prstTxWarp>
            <a:spAutoFit/>
          </a:bodyPr>
          <a:lstStyle/>
          <a:p>
            <a:pPr algn="ctr" defTabSz="914583">
              <a:spcAft>
                <a:spcPct val="0"/>
              </a:spcAft>
              <a:buNone/>
            </a:pPr>
            <a:endParaRPr lang="en-US" sz="2000">
              <a:latin typeface="Futura Std Book" pitchFamily="34" charset="0"/>
            </a:endParaRPr>
          </a:p>
        </p:txBody>
      </p:sp>
      <p:sp>
        <p:nvSpPr>
          <p:cNvPr id="60" name="TextBox 59"/>
          <p:cNvSpPr txBox="1"/>
          <p:nvPr/>
        </p:nvSpPr>
        <p:spPr>
          <a:xfrm>
            <a:off x="4443937" y="5787629"/>
            <a:ext cx="1168670" cy="277063"/>
          </a:xfrm>
          <a:prstGeom prst="rect">
            <a:avLst/>
          </a:prstGeom>
          <a:noFill/>
        </p:spPr>
        <p:txBody>
          <a:bodyPr wrap="square" lIns="0" tIns="0" rIns="0" bIns="0" rtlCol="0">
            <a:spAutoFit/>
          </a:bodyPr>
          <a:lstStyle/>
          <a:p>
            <a:pPr algn="l"/>
            <a:r>
              <a:rPr lang="en-US" dirty="0">
                <a:solidFill>
                  <a:schemeClr val="bg1">
                    <a:lumMod val="95000"/>
                  </a:schemeClr>
                </a:solidFill>
                <a:cs typeface="Arial" pitchFamily="34" charset="0"/>
              </a:rPr>
              <a:t>releases</a:t>
            </a:r>
          </a:p>
        </p:txBody>
      </p:sp>
      <p:sp>
        <p:nvSpPr>
          <p:cNvPr id="2" name="TextBox 1"/>
          <p:cNvSpPr txBox="1"/>
          <p:nvPr/>
        </p:nvSpPr>
        <p:spPr>
          <a:xfrm>
            <a:off x="5999750" y="1498714"/>
            <a:ext cx="1867531" cy="307777"/>
          </a:xfrm>
          <a:prstGeom prst="rect">
            <a:avLst/>
          </a:prstGeom>
          <a:noFill/>
        </p:spPr>
        <p:txBody>
          <a:bodyPr wrap="square" lIns="0" tIns="0" rIns="0" bIns="0" rtlCol="0">
            <a:spAutoFit/>
          </a:bodyPr>
          <a:lstStyle/>
          <a:p>
            <a:pPr algn="ctr"/>
            <a:r>
              <a:rPr lang="en-US" sz="2000" dirty="0">
                <a:solidFill>
                  <a:srgbClr val="FFFFFF"/>
                </a:solidFill>
                <a:cs typeface="Lucida Sans"/>
              </a:rPr>
              <a:t>ENVIRONMENT</a:t>
            </a:r>
          </a:p>
        </p:txBody>
      </p:sp>
    </p:spTree>
    <p:extLst>
      <p:ext uri="{BB962C8B-B14F-4D97-AF65-F5344CB8AC3E}">
        <p14:creationId xmlns:p14="http://schemas.microsoft.com/office/powerpoint/2010/main" val="2444706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93DFED-4ACF-4D76-8747-369CDD9F705E}"/>
              </a:ext>
            </a:extLst>
          </p:cNvPr>
          <p:cNvSpPr>
            <a:spLocks noGrp="1"/>
          </p:cNvSpPr>
          <p:nvPr>
            <p:ph type="title"/>
          </p:nvPr>
        </p:nvSpPr>
        <p:spPr/>
        <p:txBody>
          <a:bodyPr/>
          <a:lstStyle/>
          <a:p>
            <a:r>
              <a:rPr lang="en-US" sz="3200" dirty="0"/>
              <a:t>Chemicals and cancer</a:t>
            </a:r>
          </a:p>
        </p:txBody>
      </p:sp>
      <p:sp>
        <p:nvSpPr>
          <p:cNvPr id="3" name="Content Placeholder 2">
            <a:extLst>
              <a:ext uri="{FF2B5EF4-FFF2-40B4-BE49-F238E27FC236}">
                <a16:creationId xmlns:a16="http://schemas.microsoft.com/office/drawing/2014/main" xmlns="" id="{5859F5DD-33F7-41B1-9A13-91798AD85192}"/>
              </a:ext>
            </a:extLst>
          </p:cNvPr>
          <p:cNvSpPr>
            <a:spLocks noGrp="1"/>
          </p:cNvSpPr>
          <p:nvPr>
            <p:ph idx="1"/>
          </p:nvPr>
        </p:nvSpPr>
        <p:spPr>
          <a:xfrm>
            <a:off x="798512" y="1014762"/>
            <a:ext cx="10588625" cy="5391226"/>
          </a:xfrm>
        </p:spPr>
        <p:txBody>
          <a:bodyPr/>
          <a:lstStyle/>
          <a:p>
            <a:r>
              <a:rPr lang="en-US" dirty="0"/>
              <a:t>How did we arrive at where we are?</a:t>
            </a:r>
          </a:p>
          <a:p>
            <a:pPr marL="914400" indent="-234950"/>
            <a:r>
              <a:rPr lang="en-US" dirty="0"/>
              <a:t>How do we understand where we are?</a:t>
            </a:r>
          </a:p>
          <a:p>
            <a:pPr marL="1371600" indent="-250825"/>
            <a:r>
              <a:rPr lang="en-US" dirty="0"/>
              <a:t>How do we deal with where we are?</a:t>
            </a:r>
          </a:p>
          <a:p>
            <a:pPr marL="1828800" indent="-250825"/>
            <a:r>
              <a:rPr lang="en-US" dirty="0"/>
              <a:t>Now and in the future?</a:t>
            </a:r>
          </a:p>
          <a:p>
            <a:pPr marL="0" indent="0">
              <a:buNone/>
            </a:pPr>
            <a:r>
              <a:rPr lang="en-US" dirty="0"/>
              <a:t>TO KEEP IN MIND:  	Chemicals are not the only sources of cancer risk.</a:t>
            </a:r>
          </a:p>
          <a:p>
            <a:pPr marL="0" indent="0">
              <a:buNone/>
            </a:pPr>
            <a:r>
              <a:rPr lang="en-US" dirty="0"/>
              <a:t>	Sunlight</a:t>
            </a:r>
          </a:p>
          <a:p>
            <a:pPr marL="0" indent="0">
              <a:buNone/>
            </a:pPr>
            <a:r>
              <a:rPr lang="en-US" dirty="0"/>
              <a:t>		Ionizing Radiation</a:t>
            </a:r>
          </a:p>
          <a:p>
            <a:pPr marL="0" indent="0">
              <a:buNone/>
            </a:pPr>
            <a:r>
              <a:rPr lang="en-US" dirty="0"/>
              <a:t>			Diet</a:t>
            </a:r>
          </a:p>
          <a:p>
            <a:pPr marL="0" indent="0">
              <a:buNone/>
            </a:pPr>
            <a:r>
              <a:rPr lang="en-US" dirty="0"/>
              <a:t>				Tobacco (smoke contains thousands of chemicals)</a:t>
            </a:r>
          </a:p>
          <a:p>
            <a:pPr marL="0" indent="0">
              <a:buNone/>
            </a:pPr>
            <a:r>
              <a:rPr lang="en-US" dirty="0"/>
              <a:t>					Viruses</a:t>
            </a:r>
          </a:p>
          <a:p>
            <a:pPr marL="0" indent="0">
              <a:buNone/>
            </a:pPr>
            <a:r>
              <a:rPr lang="en-US" dirty="0"/>
              <a:t>						Genetic predisposition</a:t>
            </a:r>
          </a:p>
          <a:p>
            <a:pPr marL="858838" indent="0" algn="ctr">
              <a:buNone/>
            </a:pPr>
            <a:r>
              <a:rPr lang="en-US" dirty="0"/>
              <a:t>MOST CANCERS ARE MULTIFACTORIAL, ALTHOUGH IN SOME CASES A SINGLE FACTOR MAY BE OF PRIMARY IMPORTANCE</a:t>
            </a:r>
          </a:p>
        </p:txBody>
      </p:sp>
    </p:spTree>
    <p:extLst>
      <p:ext uri="{BB962C8B-B14F-4D97-AF65-F5344CB8AC3E}">
        <p14:creationId xmlns:p14="http://schemas.microsoft.com/office/powerpoint/2010/main" val="1989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3531" y="1313340"/>
            <a:ext cx="8762217" cy="4232908"/>
          </a:xfrm>
        </p:spPr>
        <p:txBody>
          <a:bodyPr/>
          <a:lstStyle/>
          <a:p>
            <a:r>
              <a:rPr lang="en-US" sz="2200" dirty="0"/>
              <a:t>Smoking</a:t>
            </a:r>
          </a:p>
          <a:p>
            <a:r>
              <a:rPr lang="en-US" sz="2200" dirty="0"/>
              <a:t>Diet</a:t>
            </a:r>
          </a:p>
          <a:p>
            <a:r>
              <a:rPr lang="en-US" sz="2200" dirty="0"/>
              <a:t>Alcohol abuse</a:t>
            </a:r>
          </a:p>
          <a:p>
            <a:r>
              <a:rPr lang="en-US" sz="2200" dirty="0"/>
              <a:t>Chemical carcinogens (occupational, environmental, product exposures)</a:t>
            </a:r>
          </a:p>
          <a:p>
            <a:r>
              <a:rPr lang="en-US" sz="2200" dirty="0"/>
              <a:t>Ionizing radiation</a:t>
            </a:r>
          </a:p>
          <a:p>
            <a:r>
              <a:rPr lang="en-US" sz="2200" dirty="0"/>
              <a:t>Certain medicines and diagnostic devices that emit radiation</a:t>
            </a:r>
          </a:p>
          <a:p>
            <a:r>
              <a:rPr lang="en-US" sz="2200" dirty="0"/>
              <a:t>Sunlight (UV radiation)</a:t>
            </a:r>
          </a:p>
          <a:p>
            <a:r>
              <a:rPr lang="en-US" sz="2200" dirty="0"/>
              <a:t>Certain infectious agents</a:t>
            </a:r>
          </a:p>
        </p:txBody>
      </p:sp>
      <p:sp>
        <p:nvSpPr>
          <p:cNvPr id="8" name="Rectangle 4"/>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0" name="Rectangle 6"/>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2" name="Rectangle 8"/>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14" name="Rectangle 10"/>
          <p:cNvSpPr>
            <a:spLocks noChangeArrowheads="1"/>
          </p:cNvSpPr>
          <p:nvPr/>
        </p:nvSpPr>
        <p:spPr bwMode="auto">
          <a:xfrm>
            <a:off x="1522148" y="-184677"/>
            <a:ext cx="184773" cy="36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61" tIns="45731" rIns="91461" bIns="45731" numCol="1" anchor="ctr" anchorCtr="0" compatLnSpc="1">
            <a:prstTxWarp prst="textNoShape">
              <a:avLst/>
            </a:prstTxWarp>
            <a:spAutoFit/>
          </a:bodyPr>
          <a:lstStyle/>
          <a:p>
            <a:endParaRPr lang="en-US"/>
          </a:p>
        </p:txBody>
      </p:sp>
      <p:sp>
        <p:nvSpPr>
          <p:cNvPr id="4" name="Title 3"/>
          <p:cNvSpPr>
            <a:spLocks noGrp="1"/>
          </p:cNvSpPr>
          <p:nvPr>
            <p:ph type="title"/>
          </p:nvPr>
        </p:nvSpPr>
        <p:spPr/>
        <p:txBody>
          <a:bodyPr/>
          <a:lstStyle/>
          <a:p>
            <a:r>
              <a:rPr lang="en-US" sz="2800" dirty="0"/>
              <a:t>Cancer Risk Factors</a:t>
            </a:r>
          </a:p>
        </p:txBody>
      </p:sp>
    </p:spTree>
    <p:extLst>
      <p:ext uri="{BB962C8B-B14F-4D97-AF65-F5344CB8AC3E}">
        <p14:creationId xmlns:p14="http://schemas.microsoft.com/office/powerpoint/2010/main" val="30414043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BB7691-EFCB-4F73-8330-7E0FAA88B465}"/>
              </a:ext>
            </a:extLst>
          </p:cNvPr>
          <p:cNvSpPr>
            <a:spLocks noGrp="1"/>
          </p:cNvSpPr>
          <p:nvPr>
            <p:ph type="title"/>
          </p:nvPr>
        </p:nvSpPr>
        <p:spPr/>
        <p:txBody>
          <a:bodyPr/>
          <a:lstStyle/>
          <a:p>
            <a:r>
              <a:rPr lang="en-US" sz="2800" dirty="0"/>
              <a:t>Big question</a:t>
            </a:r>
          </a:p>
        </p:txBody>
      </p:sp>
      <p:sp>
        <p:nvSpPr>
          <p:cNvPr id="3" name="Content Placeholder 2">
            <a:extLst>
              <a:ext uri="{FF2B5EF4-FFF2-40B4-BE49-F238E27FC236}">
                <a16:creationId xmlns:a16="http://schemas.microsoft.com/office/drawing/2014/main" xmlns="" id="{6D0FC0FC-CF46-4B9A-85FD-CF7911BA94A9}"/>
              </a:ext>
            </a:extLst>
          </p:cNvPr>
          <p:cNvSpPr>
            <a:spLocks noGrp="1"/>
          </p:cNvSpPr>
          <p:nvPr>
            <p:ph idx="1"/>
          </p:nvPr>
        </p:nvSpPr>
        <p:spPr/>
        <p:txBody>
          <a:bodyPr/>
          <a:lstStyle/>
          <a:p>
            <a:pPr marL="0" indent="0">
              <a:buNone/>
            </a:pPr>
            <a:r>
              <a:rPr lang="en-US" sz="2200" dirty="0"/>
              <a:t>WHAT ARE THE RELATIONSHIPS BETWEEN THE RISKS OF INDIVIDUAL CARCINOGENS AND THE RISKS ASSOCIATED WITH DIET AS A WHOLE, SMOKING, AIR POLLUTION, AND OTHER MAJOR RISK FACTORS?</a:t>
            </a:r>
          </a:p>
        </p:txBody>
      </p:sp>
      <p:sp>
        <p:nvSpPr>
          <p:cNvPr id="4" name="TextBox 3">
            <a:extLst>
              <a:ext uri="{FF2B5EF4-FFF2-40B4-BE49-F238E27FC236}">
                <a16:creationId xmlns:a16="http://schemas.microsoft.com/office/drawing/2014/main" xmlns="" id="{459326D7-73F9-4837-8C3B-1D875B0DA538}"/>
              </a:ext>
            </a:extLst>
          </p:cNvPr>
          <p:cNvSpPr txBox="1"/>
          <p:nvPr/>
        </p:nvSpPr>
        <p:spPr bwMode="auto">
          <a:xfrm>
            <a:off x="1556543" y="3689498"/>
            <a:ext cx="8603253" cy="1661993"/>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ctr" defTabSz="457200" rtl="0" eaLnBrk="0" fontAlgn="base" latinLnBrk="0" hangingPunct="0">
              <a:spcBef>
                <a:spcPct val="0"/>
              </a:spcBef>
              <a:buClrTx/>
              <a:buSzTx/>
              <a:tabLst/>
            </a:pPr>
            <a:r>
              <a:rPr kumimoji="0" lang="en-US" sz="22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IS THIS A CHALLENGE WORTHY OF PUSUIT?</a:t>
            </a:r>
          </a:p>
          <a:p>
            <a:pPr marR="0" algn="ctr" defTabSz="457200" rtl="0" eaLnBrk="0" fontAlgn="base" latinLnBrk="0" hangingPunct="0">
              <a:spcBef>
                <a:spcPct val="0"/>
              </a:spcBef>
              <a:buClrTx/>
              <a:buSzTx/>
              <a:tabLst/>
            </a:pPr>
            <a:r>
              <a:rPr lang="en-US" sz="2200" spc="0" dirty="0"/>
              <a:t>“More than 80,000 new cancer cases are estimated to be </a:t>
            </a:r>
            <a:br>
              <a:rPr lang="en-US" sz="2200" spc="0" dirty="0"/>
            </a:br>
            <a:r>
              <a:rPr lang="en-US" sz="2200" spc="0" dirty="0"/>
              <a:t>associated with suboptimal diet among US adults in 2015….”</a:t>
            </a:r>
          </a:p>
          <a:p>
            <a:pPr marR="0" algn="r" defTabSz="457200" rtl="0" eaLnBrk="0" fontAlgn="base" latinLnBrk="0" hangingPunct="0">
              <a:spcBef>
                <a:spcPct val="0"/>
              </a:spcBef>
              <a:buClrTx/>
              <a:buSzTx/>
              <a:tabLst/>
            </a:pPr>
            <a:r>
              <a:rPr kumimoji="0" lang="en-US" sz="22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Zhang et al. (2019)</a:t>
            </a:r>
          </a:p>
        </p:txBody>
      </p:sp>
    </p:spTree>
    <p:extLst>
      <p:ext uri="{BB962C8B-B14F-4D97-AF65-F5344CB8AC3E}">
        <p14:creationId xmlns:p14="http://schemas.microsoft.com/office/powerpoint/2010/main" val="2376203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4F8788-5E4F-4E47-8DDE-7417523B0883}"/>
              </a:ext>
            </a:extLst>
          </p:cNvPr>
          <p:cNvSpPr>
            <a:spLocks noGrp="1"/>
          </p:cNvSpPr>
          <p:nvPr>
            <p:ph type="title"/>
          </p:nvPr>
        </p:nvSpPr>
        <p:spPr/>
        <p:txBody>
          <a:bodyPr/>
          <a:lstStyle/>
          <a:p>
            <a:r>
              <a:rPr lang="en-US" sz="2800" dirty="0"/>
              <a:t>The chimney sweeps of 18</a:t>
            </a:r>
            <a:r>
              <a:rPr lang="en-US" sz="2800" baseline="30000" dirty="0"/>
              <a:t>th</a:t>
            </a:r>
            <a:r>
              <a:rPr lang="en-US" sz="2800" dirty="0"/>
              <a:t> century </a:t>
            </a:r>
            <a:r>
              <a:rPr lang="en-US" sz="2800" dirty="0" err="1"/>
              <a:t>london</a:t>
            </a:r>
            <a:endParaRPr lang="en-US" sz="2800" dirty="0"/>
          </a:p>
        </p:txBody>
      </p:sp>
      <p:sp>
        <p:nvSpPr>
          <p:cNvPr id="3" name="Content Placeholder 2">
            <a:extLst>
              <a:ext uri="{FF2B5EF4-FFF2-40B4-BE49-F238E27FC236}">
                <a16:creationId xmlns:a16="http://schemas.microsoft.com/office/drawing/2014/main" xmlns="" id="{7D49B856-78A9-449A-A074-591C4E9C703E}"/>
              </a:ext>
            </a:extLst>
          </p:cNvPr>
          <p:cNvSpPr>
            <a:spLocks noGrp="1"/>
          </p:cNvSpPr>
          <p:nvPr>
            <p:ph idx="1"/>
          </p:nvPr>
        </p:nvSpPr>
        <p:spPr>
          <a:xfrm>
            <a:off x="2615609" y="1645033"/>
            <a:ext cx="8771528" cy="4063354"/>
          </a:xfrm>
        </p:spPr>
        <p:txBody>
          <a:bodyPr/>
          <a:lstStyle/>
          <a:p>
            <a:pPr marL="0" indent="0">
              <a:buNone/>
            </a:pPr>
            <a:r>
              <a:rPr lang="en-US" sz="2200" dirty="0"/>
              <a:t>“It is a disease [the chimney-sweep’s cancer] which makes its first appearance on the inferior part of the scrotum, where it produces a painful, ragged, ill-looking sore with hard rising edges. The trade call it the soot wart.”</a:t>
            </a:r>
          </a:p>
          <a:p>
            <a:pPr marL="0" indent="0">
              <a:buNone/>
              <a:tabLst>
                <a:tab pos="4572000" algn="l"/>
              </a:tabLst>
            </a:pPr>
            <a:r>
              <a:rPr lang="en-US" dirty="0"/>
              <a:t>	</a:t>
            </a:r>
            <a:r>
              <a:rPr lang="en-US" sz="2000" dirty="0"/>
              <a:t>Percival Pott, 1775</a:t>
            </a:r>
          </a:p>
          <a:p>
            <a:pPr marL="0" indent="0">
              <a:buNone/>
              <a:tabLst>
                <a:tab pos="4572000" algn="l"/>
              </a:tabLst>
            </a:pPr>
            <a:endParaRPr lang="en-US" dirty="0"/>
          </a:p>
          <a:p>
            <a:pPr marL="0" indent="0">
              <a:buNone/>
              <a:tabLst>
                <a:tab pos="4572000" algn="l"/>
              </a:tabLst>
            </a:pPr>
            <a:r>
              <a:rPr lang="en-US" sz="2000" dirty="0"/>
              <a:t>First report of an occupationally related cancer</a:t>
            </a:r>
          </a:p>
          <a:p>
            <a:pPr marL="0" indent="0">
              <a:buNone/>
              <a:tabLst>
                <a:tab pos="4572000" algn="l"/>
              </a:tabLst>
            </a:pPr>
            <a:r>
              <a:rPr lang="en-US" sz="2000" dirty="0"/>
              <a:t>AND MORE IMPORTANTLY, </a:t>
            </a:r>
          </a:p>
          <a:p>
            <a:pPr marL="0" indent="0">
              <a:buNone/>
              <a:tabLst>
                <a:tab pos="4572000" algn="l"/>
              </a:tabLst>
            </a:pPr>
            <a:r>
              <a:rPr lang="en-US" sz="2000" b="1" dirty="0"/>
              <a:t>The first report of an external cause of cancer.</a:t>
            </a:r>
          </a:p>
        </p:txBody>
      </p:sp>
      <p:pic>
        <p:nvPicPr>
          <p:cNvPr id="4" name="Picture 3">
            <a:extLst>
              <a:ext uri="{FF2B5EF4-FFF2-40B4-BE49-F238E27FC236}">
                <a16:creationId xmlns:a16="http://schemas.microsoft.com/office/drawing/2014/main" xmlns="" id="{FAAE0ADE-41F6-4EBD-A3C3-1E75193CAA39}"/>
              </a:ext>
            </a:extLst>
          </p:cNvPr>
          <p:cNvPicPr>
            <a:picLocks noChangeAspect="1"/>
          </p:cNvPicPr>
          <p:nvPr/>
        </p:nvPicPr>
        <p:blipFill>
          <a:blip r:embed="rId2"/>
          <a:stretch>
            <a:fillRect/>
          </a:stretch>
        </p:blipFill>
        <p:spPr>
          <a:xfrm>
            <a:off x="314793" y="1110557"/>
            <a:ext cx="1764477" cy="2513589"/>
          </a:xfrm>
          <a:prstGeom prst="rect">
            <a:avLst/>
          </a:prstGeom>
        </p:spPr>
      </p:pic>
      <p:pic>
        <p:nvPicPr>
          <p:cNvPr id="1026" name="Picture 2" descr="https://upload.wikimedia.org/wikipedia/commons/3/3e/Chimney_sweep%27s_cancer_Wellcome_L0062113.jpg">
            <a:extLst>
              <a:ext uri="{FF2B5EF4-FFF2-40B4-BE49-F238E27FC236}">
                <a16:creationId xmlns:a16="http://schemas.microsoft.com/office/drawing/2014/main" xmlns="" id="{7285F581-BB11-4612-B55D-5A81A0D2F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93" y="3676710"/>
            <a:ext cx="1525158" cy="2172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543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FEB3F2-EFE0-4096-88F8-204C1B8CFFDB}"/>
              </a:ext>
            </a:extLst>
          </p:cNvPr>
          <p:cNvSpPr>
            <a:spLocks noGrp="1"/>
          </p:cNvSpPr>
          <p:nvPr>
            <p:ph type="title"/>
          </p:nvPr>
        </p:nvSpPr>
        <p:spPr>
          <a:xfrm>
            <a:off x="798514" y="453600"/>
            <a:ext cx="10588624" cy="310387"/>
          </a:xfrm>
        </p:spPr>
        <p:txBody>
          <a:bodyPr/>
          <a:lstStyle/>
          <a:p>
            <a:r>
              <a:rPr lang="en-US" sz="2800" dirty="0"/>
              <a:t>Cancer derivation</a:t>
            </a:r>
          </a:p>
        </p:txBody>
      </p:sp>
      <p:sp>
        <p:nvSpPr>
          <p:cNvPr id="3" name="Content Placeholder 2">
            <a:extLst>
              <a:ext uri="{FF2B5EF4-FFF2-40B4-BE49-F238E27FC236}">
                <a16:creationId xmlns:a16="http://schemas.microsoft.com/office/drawing/2014/main" xmlns="" id="{2DD246E2-E89A-4336-9B6E-D9F76C79F025}"/>
              </a:ext>
            </a:extLst>
          </p:cNvPr>
          <p:cNvSpPr>
            <a:spLocks noGrp="1"/>
          </p:cNvSpPr>
          <p:nvPr>
            <p:ph idx="1"/>
          </p:nvPr>
        </p:nvSpPr>
        <p:spPr>
          <a:xfrm>
            <a:off x="798512" y="1214202"/>
            <a:ext cx="10588625" cy="5191785"/>
          </a:xfrm>
        </p:spPr>
        <p:txBody>
          <a:bodyPr/>
          <a:lstStyle/>
          <a:p>
            <a:pPr marL="0" indent="0">
              <a:buNone/>
            </a:pPr>
            <a:r>
              <a:rPr lang="en-US" sz="2000" dirty="0"/>
              <a:t>CANCER IS A WORD IN THE ENGLISH LANGUAGE DERIVED FROM THE GREEK WORD FOR CRAB (</a:t>
            </a:r>
            <a:r>
              <a:rPr lang="en-US" sz="2000" i="1" dirty="0"/>
              <a:t>KARKINOS</a:t>
            </a:r>
            <a:r>
              <a:rPr lang="en-US" sz="2000" dirty="0"/>
              <a:t>), WHICH WAS FIRST USED BY THE GREEK, HIPPOCRATES (460-375 BCE) TO DESCRIBE THE DISEASE, AND  SUBSEQUENTLY TRANSLATED (AROUND 47 AD) BY THE GRECKO-ROMAN PHILOSOPHER, CELCUS, TO THE LATIN EQUIVALENT, </a:t>
            </a:r>
            <a:r>
              <a:rPr lang="en-US" sz="2000" i="1" dirty="0"/>
              <a:t>CANCER</a:t>
            </a:r>
            <a:r>
              <a:rPr lang="en-US" sz="2000" dirty="0"/>
              <a: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GALEN (Claudius </a:t>
            </a:r>
            <a:r>
              <a:rPr lang="en-US" dirty="0" err="1"/>
              <a:t>Galenus</a:t>
            </a:r>
            <a:r>
              <a:rPr lang="en-US" dirty="0"/>
              <a:t>) 130-210 (Greek who lived in Rome) said CANCER WAS CAUSED BY IMBALANCES IN THE FOUR BODY “HUMORS:”</a:t>
            </a:r>
          </a:p>
          <a:p>
            <a:pPr marL="0" indent="0">
              <a:buNone/>
            </a:pPr>
            <a:r>
              <a:rPr lang="en-US" dirty="0"/>
              <a:t>		-- Blood, Phlegm, Yellow bile, </a:t>
            </a:r>
            <a:r>
              <a:rPr lang="en-US" b="1" dirty="0"/>
              <a:t>Black bile</a:t>
            </a:r>
          </a:p>
          <a:p>
            <a:pPr marL="0" indent="0">
              <a:buNone/>
              <a:tabLst>
                <a:tab pos="5951538" algn="l"/>
                <a:tab pos="7480300" algn="l"/>
                <a:tab pos="9713913" algn="l"/>
              </a:tabLst>
            </a:pPr>
            <a:r>
              <a:rPr lang="en-US" b="1" dirty="0"/>
              <a:t>	Excess 	melancholia 	cancer</a:t>
            </a:r>
          </a:p>
        </p:txBody>
      </p:sp>
      <p:pic>
        <p:nvPicPr>
          <p:cNvPr id="4" name="Picture 3">
            <a:extLst>
              <a:ext uri="{FF2B5EF4-FFF2-40B4-BE49-F238E27FC236}">
                <a16:creationId xmlns:a16="http://schemas.microsoft.com/office/drawing/2014/main" xmlns="" id="{A4673271-0F0E-40B8-940D-625F28BBB962}"/>
              </a:ext>
            </a:extLst>
          </p:cNvPr>
          <p:cNvPicPr>
            <a:picLocks noChangeAspect="1"/>
          </p:cNvPicPr>
          <p:nvPr/>
        </p:nvPicPr>
        <p:blipFill>
          <a:blip r:embed="rId2"/>
          <a:stretch>
            <a:fillRect/>
          </a:stretch>
        </p:blipFill>
        <p:spPr>
          <a:xfrm>
            <a:off x="4137283" y="2618706"/>
            <a:ext cx="3507699" cy="1918273"/>
          </a:xfrm>
          <a:prstGeom prst="rect">
            <a:avLst/>
          </a:prstGeom>
        </p:spPr>
      </p:pic>
      <p:cxnSp>
        <p:nvCxnSpPr>
          <p:cNvPr id="6" name="Straight Arrow Connector 5">
            <a:extLst>
              <a:ext uri="{FF2B5EF4-FFF2-40B4-BE49-F238E27FC236}">
                <a16:creationId xmlns:a16="http://schemas.microsoft.com/office/drawing/2014/main" xmlns="" id="{C39B4D8B-0D96-4832-9113-FC551AD07FE1}"/>
              </a:ext>
            </a:extLst>
          </p:cNvPr>
          <p:cNvCxnSpPr>
            <a:cxnSpLocks/>
          </p:cNvCxnSpPr>
          <p:nvPr/>
        </p:nvCxnSpPr>
        <p:spPr>
          <a:xfrm flipV="1">
            <a:off x="7689947" y="5883035"/>
            <a:ext cx="479690" cy="14865"/>
          </a:xfrm>
          <a:prstGeom prst="straightConnector1">
            <a:avLst/>
          </a:prstGeom>
          <a:ln w="25400">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xmlns="" id="{EE85C0CC-FB1A-4884-BC47-30A4706D791F}"/>
              </a:ext>
            </a:extLst>
          </p:cNvPr>
          <p:cNvCxnSpPr>
            <a:cxnSpLocks/>
          </p:cNvCxnSpPr>
          <p:nvPr/>
        </p:nvCxnSpPr>
        <p:spPr>
          <a:xfrm>
            <a:off x="9843724" y="5883035"/>
            <a:ext cx="561277" cy="0"/>
          </a:xfrm>
          <a:prstGeom prst="straightConnector1">
            <a:avLst/>
          </a:prstGeom>
          <a:ln w="25400">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434009C3-0306-413E-9051-46604C5B5DFE}"/>
              </a:ext>
            </a:extLst>
          </p:cNvPr>
          <p:cNvCxnSpPr/>
          <p:nvPr/>
        </p:nvCxnSpPr>
        <p:spPr>
          <a:xfrm flipH="1" flipV="1">
            <a:off x="6280880" y="5567248"/>
            <a:ext cx="299803" cy="233946"/>
          </a:xfrm>
          <a:prstGeom prst="straightConnector1">
            <a:avLst/>
          </a:prstGeom>
          <a:ln w="25400">
            <a:solidFill>
              <a:schemeClr val="bg2"/>
            </a:solidFill>
            <a:headEnd type="triangle" w="lg" len="med"/>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166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644F8B-DFAC-42C0-B51E-FC52126DBD6C}"/>
              </a:ext>
            </a:extLst>
          </p:cNvPr>
          <p:cNvSpPr>
            <a:spLocks noGrp="1"/>
          </p:cNvSpPr>
          <p:nvPr>
            <p:ph type="title"/>
          </p:nvPr>
        </p:nvSpPr>
        <p:spPr>
          <a:xfrm>
            <a:off x="798514" y="453600"/>
            <a:ext cx="10588624" cy="370859"/>
          </a:xfrm>
        </p:spPr>
        <p:txBody>
          <a:bodyPr/>
          <a:lstStyle/>
          <a:p>
            <a:r>
              <a:rPr lang="en-US" sz="2800" dirty="0"/>
              <a:t>Galen’s view was dogma</a:t>
            </a:r>
          </a:p>
        </p:txBody>
      </p:sp>
      <p:sp>
        <p:nvSpPr>
          <p:cNvPr id="3" name="Content Placeholder 2">
            <a:extLst>
              <a:ext uri="{FF2B5EF4-FFF2-40B4-BE49-F238E27FC236}">
                <a16:creationId xmlns:a16="http://schemas.microsoft.com/office/drawing/2014/main" xmlns="" id="{466FE061-032F-42BF-B8DA-90549DA03BD3}"/>
              </a:ext>
            </a:extLst>
          </p:cNvPr>
          <p:cNvSpPr>
            <a:spLocks noGrp="1"/>
          </p:cNvSpPr>
          <p:nvPr>
            <p:ph idx="1"/>
          </p:nvPr>
        </p:nvSpPr>
        <p:spPr>
          <a:xfrm>
            <a:off x="798513" y="989351"/>
            <a:ext cx="8885134" cy="4719036"/>
          </a:xfrm>
        </p:spPr>
        <p:txBody>
          <a:bodyPr/>
          <a:lstStyle/>
          <a:p>
            <a:pPr marL="0" indent="0">
              <a:buNone/>
            </a:pPr>
            <a:r>
              <a:rPr lang="en-US" sz="2400" b="1" dirty="0"/>
              <a:t>UNTIL </a:t>
            </a:r>
            <a:r>
              <a:rPr lang="en-US" sz="2400" dirty="0"/>
              <a:t>-- Pott’s observations began to overturn the views of Galen</a:t>
            </a:r>
          </a:p>
          <a:p>
            <a:pPr marL="0" indent="0">
              <a:buNone/>
            </a:pPr>
            <a:endParaRPr lang="en-US" sz="2400" dirty="0"/>
          </a:p>
          <a:p>
            <a:pPr marL="0" indent="0">
              <a:buNone/>
            </a:pPr>
            <a:endParaRPr lang="en-US" sz="2400" dirty="0"/>
          </a:p>
          <a:p>
            <a:pPr marL="0" indent="0">
              <a:buNone/>
            </a:pPr>
            <a:r>
              <a:rPr lang="en-US" sz="2400" dirty="0"/>
              <a:t>Pott’s work reflected the new prominence of the empirical method – resulting from the scientific revolution of the 16</a:t>
            </a:r>
            <a:r>
              <a:rPr lang="en-US" sz="2400" baseline="30000" dirty="0"/>
              <a:t>th</a:t>
            </a:r>
            <a:r>
              <a:rPr lang="en-US" sz="2400" dirty="0"/>
              <a:t> – 18</a:t>
            </a:r>
            <a:r>
              <a:rPr lang="en-US" sz="2400" baseline="30000" dirty="0"/>
              <a:t>th</a:t>
            </a:r>
            <a:r>
              <a:rPr lang="en-US" sz="2400" dirty="0"/>
              <a:t> Century that formed the philosophical thinking of the </a:t>
            </a:r>
            <a:r>
              <a:rPr lang="en-US" sz="2400" b="1" dirty="0"/>
              <a:t>Age of Enlightenment</a:t>
            </a:r>
          </a:p>
        </p:txBody>
      </p:sp>
      <p:sp>
        <p:nvSpPr>
          <p:cNvPr id="4" name="TextBox 3">
            <a:extLst>
              <a:ext uri="{FF2B5EF4-FFF2-40B4-BE49-F238E27FC236}">
                <a16:creationId xmlns:a16="http://schemas.microsoft.com/office/drawing/2014/main" xmlns="" id="{EEACDA41-C744-4D14-8055-ECAFAAED21BD}"/>
              </a:ext>
            </a:extLst>
          </p:cNvPr>
          <p:cNvSpPr txBox="1"/>
          <p:nvPr/>
        </p:nvSpPr>
        <p:spPr bwMode="auto">
          <a:xfrm>
            <a:off x="10118361" y="2233539"/>
            <a:ext cx="1521250" cy="2985433"/>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Galileo</a:t>
            </a:r>
          </a:p>
          <a:p>
            <a:pPr marR="0" algn="l" defTabSz="457200" rtl="0" eaLnBrk="0" fontAlgn="base" latinLnBrk="0" hangingPunct="0">
              <a:spcBef>
                <a:spcPct val="0"/>
              </a:spcBef>
              <a:buClrTx/>
              <a:buSzTx/>
              <a:tabLst/>
            </a:pPr>
            <a:r>
              <a:rPr lang="en-US" sz="2400" spc="0" dirty="0"/>
              <a:t>Newton</a:t>
            </a:r>
          </a:p>
          <a:p>
            <a:pPr marR="0" algn="l" defTabSz="457200" rtl="0" eaLnBrk="0" fontAlgn="base" latinLnBrk="0" hangingPunct="0">
              <a:spcBef>
                <a:spcPct val="0"/>
              </a:spcBef>
              <a:buClrTx/>
              <a:buSzTx/>
              <a:tabLst/>
            </a:pPr>
            <a:r>
              <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Harvey</a:t>
            </a:r>
          </a:p>
          <a:p>
            <a:pPr marR="0" algn="l" defTabSz="457200" rtl="0" eaLnBrk="0" fontAlgn="base" latinLnBrk="0" hangingPunct="0">
              <a:spcBef>
                <a:spcPct val="0"/>
              </a:spcBef>
              <a:buClrTx/>
              <a:buSzTx/>
              <a:tabLst/>
            </a:pPr>
            <a:r>
              <a:rPr lang="en-US" sz="2400" spc="0" dirty="0"/>
              <a:t>Bacon</a:t>
            </a:r>
          </a:p>
          <a:p>
            <a:pPr marR="0" algn="l" defTabSz="457200" rtl="0" eaLnBrk="0" fontAlgn="base" latinLnBrk="0" hangingPunct="0">
              <a:spcBef>
                <a:spcPct val="0"/>
              </a:spcBef>
              <a:buClrTx/>
              <a:buSzTx/>
              <a:tabLst/>
            </a:pPr>
            <a:r>
              <a:rPr kumimoji="0" lang="en-US" sz="24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Descartes</a:t>
            </a:r>
          </a:p>
          <a:p>
            <a:pPr marR="0" algn="l" defTabSz="457200" rtl="0" eaLnBrk="0" fontAlgn="base" latinLnBrk="0" hangingPunct="0">
              <a:spcBef>
                <a:spcPct val="0"/>
              </a:spcBef>
              <a:buClrTx/>
              <a:buSzTx/>
              <a:tabLst/>
            </a:pPr>
            <a:r>
              <a:rPr lang="en-US" sz="2400" spc="0" dirty="0"/>
              <a:t>Hume</a:t>
            </a:r>
            <a:endParaRPr kumimoji="0" lang="en-US" sz="24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endParaRPr>
          </a:p>
        </p:txBody>
      </p:sp>
      <p:sp>
        <p:nvSpPr>
          <p:cNvPr id="5" name="Left Brace 4">
            <a:extLst>
              <a:ext uri="{FF2B5EF4-FFF2-40B4-BE49-F238E27FC236}">
                <a16:creationId xmlns:a16="http://schemas.microsoft.com/office/drawing/2014/main" xmlns="" id="{0A3FB5A5-B700-4BE9-B7D2-2124F23469EB}"/>
              </a:ext>
            </a:extLst>
          </p:cNvPr>
          <p:cNvSpPr/>
          <p:nvPr/>
        </p:nvSpPr>
        <p:spPr>
          <a:xfrm>
            <a:off x="9794408" y="2233539"/>
            <a:ext cx="213192" cy="2985433"/>
          </a:xfrm>
          <a:prstGeom prst="leftBrac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86587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9FD867-2F02-4CED-BC0D-634699E555CA}"/>
              </a:ext>
            </a:extLst>
          </p:cNvPr>
          <p:cNvSpPr>
            <a:spLocks noGrp="1"/>
          </p:cNvSpPr>
          <p:nvPr>
            <p:ph type="title"/>
          </p:nvPr>
        </p:nvSpPr>
        <p:spPr/>
        <p:txBody>
          <a:bodyPr/>
          <a:lstStyle/>
          <a:p>
            <a:r>
              <a:rPr lang="en-US" sz="2800" dirty="0"/>
              <a:t>Pott’s Soot</a:t>
            </a:r>
          </a:p>
        </p:txBody>
      </p:sp>
      <p:sp>
        <p:nvSpPr>
          <p:cNvPr id="3" name="Content Placeholder 2">
            <a:extLst>
              <a:ext uri="{FF2B5EF4-FFF2-40B4-BE49-F238E27FC236}">
                <a16:creationId xmlns:a16="http://schemas.microsoft.com/office/drawing/2014/main" xmlns="" id="{C1724E75-4E6E-4418-9A2F-D20F4867C245}"/>
              </a:ext>
            </a:extLst>
          </p:cNvPr>
          <p:cNvSpPr>
            <a:spLocks noGrp="1"/>
          </p:cNvSpPr>
          <p:nvPr>
            <p:ph idx="1"/>
          </p:nvPr>
        </p:nvSpPr>
        <p:spPr>
          <a:xfrm>
            <a:off x="798512" y="1087120"/>
            <a:ext cx="10588625" cy="4927600"/>
          </a:xfrm>
        </p:spPr>
        <p:txBody>
          <a:bodyPr/>
          <a:lstStyle/>
          <a:p>
            <a:pPr marL="0" indent="0">
              <a:buNone/>
            </a:pPr>
            <a:r>
              <a:rPr lang="en-US" dirty="0"/>
              <a:t>Pott was more interested in describing the scrotal cancers than in their cause – although he advocated hygienic measures to reduce exposure.</a:t>
            </a:r>
          </a:p>
          <a:p>
            <a:pPr marL="0" indent="0">
              <a:buNone/>
            </a:pPr>
            <a:r>
              <a:rPr lang="en-US" dirty="0"/>
              <a:t>The chemical composition of soot and similar materials was not uncovered until the 1920s-1930s in </a:t>
            </a:r>
            <a:r>
              <a:rPr lang="en-US" dirty="0" err="1"/>
              <a:t>Londin</a:t>
            </a:r>
            <a:r>
              <a:rPr lang="en-US" dirty="0"/>
              <a:t> by:</a:t>
            </a:r>
          </a:p>
          <a:p>
            <a:pPr marL="1200150" indent="-285750"/>
            <a:r>
              <a:rPr lang="en-US" dirty="0"/>
              <a:t>Ernest Laurence </a:t>
            </a:r>
            <a:r>
              <a:rPr lang="en-US" dirty="0" err="1"/>
              <a:t>Kennaway</a:t>
            </a:r>
            <a:endParaRPr lang="en-US" dirty="0"/>
          </a:p>
          <a:p>
            <a:pPr marL="1200150" indent="-285750"/>
            <a:r>
              <a:rPr lang="en-US" dirty="0"/>
              <a:t>Isidore </a:t>
            </a:r>
            <a:r>
              <a:rPr lang="en-US" dirty="0" err="1"/>
              <a:t>Hieger</a:t>
            </a:r>
            <a:endParaRPr lang="en-US" dirty="0"/>
          </a:p>
          <a:p>
            <a:pPr marL="0" indent="0">
              <a:buNone/>
            </a:pPr>
            <a:endParaRPr lang="en-US" dirty="0"/>
          </a:p>
          <a:p>
            <a:pPr marL="5597525" indent="-5597525">
              <a:buNone/>
            </a:pPr>
            <a:r>
              <a:rPr lang="en-US" b="1" dirty="0"/>
              <a:t>PAHs – Polycyclic Aromatic Hydrocarbons </a:t>
            </a:r>
            <a:r>
              <a:rPr lang="en-US" dirty="0"/>
              <a:t>– identified as the carcinogenic components of soot</a:t>
            </a:r>
          </a:p>
        </p:txBody>
      </p:sp>
      <p:graphicFrame>
        <p:nvGraphicFramePr>
          <p:cNvPr id="4" name="Object 3">
            <a:extLst>
              <a:ext uri="{FF2B5EF4-FFF2-40B4-BE49-F238E27FC236}">
                <a16:creationId xmlns:a16="http://schemas.microsoft.com/office/drawing/2014/main" xmlns="" id="{DC8F5309-6972-48CD-AD95-EE9451BFE9DF}"/>
              </a:ext>
            </a:extLst>
          </p:cNvPr>
          <p:cNvGraphicFramePr>
            <a:graphicFrameLocks noChangeAspect="1"/>
          </p:cNvGraphicFramePr>
          <p:nvPr>
            <p:extLst>
              <p:ext uri="{D42A27DB-BD31-4B8C-83A1-F6EECF244321}">
                <p14:modId xmlns:p14="http://schemas.microsoft.com/office/powerpoint/2010/main" val="584123266"/>
              </p:ext>
            </p:extLst>
          </p:nvPr>
        </p:nvGraphicFramePr>
        <p:xfrm>
          <a:off x="1575560" y="4409441"/>
          <a:ext cx="1747396" cy="1060768"/>
        </p:xfrm>
        <a:graphic>
          <a:graphicData uri="http://schemas.openxmlformats.org/presentationml/2006/ole">
            <mc:AlternateContent xmlns:mc="http://schemas.openxmlformats.org/markup-compatibility/2006">
              <mc:Choice xmlns:v="urn:schemas-microsoft-com:vml" Requires="v">
                <p:oleObj spid="_x0000_s1041" name="ChemSketch" r:id="rId3" imgW="1304280" imgH="791640" progId="ACD.ChemSketch.20">
                  <p:embed/>
                </p:oleObj>
              </mc:Choice>
              <mc:Fallback>
                <p:oleObj name="ChemSketch" r:id="rId3" imgW="1304280" imgH="791640" progId="ACD.ChemSketch.20">
                  <p:embed/>
                  <p:pic>
                    <p:nvPicPr>
                      <p:cNvPr id="0" name=""/>
                      <p:cNvPicPr/>
                      <p:nvPr/>
                    </p:nvPicPr>
                    <p:blipFill>
                      <a:blip r:embed="rId4"/>
                      <a:stretch>
                        <a:fillRect/>
                      </a:stretch>
                    </p:blipFill>
                    <p:spPr>
                      <a:xfrm>
                        <a:off x="1575560" y="4409441"/>
                        <a:ext cx="1747396" cy="106076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xmlns="" id="{1D076EAE-CA6C-4E5B-AF0E-FDDB70C7BEBB}"/>
              </a:ext>
            </a:extLst>
          </p:cNvPr>
          <p:cNvGraphicFramePr>
            <a:graphicFrameLocks noChangeAspect="1"/>
          </p:cNvGraphicFramePr>
          <p:nvPr>
            <p:extLst>
              <p:ext uri="{D42A27DB-BD31-4B8C-83A1-F6EECF244321}">
                <p14:modId xmlns:p14="http://schemas.microsoft.com/office/powerpoint/2010/main" val="891601464"/>
              </p:ext>
            </p:extLst>
          </p:nvPr>
        </p:nvGraphicFramePr>
        <p:xfrm>
          <a:off x="6559867" y="4165600"/>
          <a:ext cx="1876713" cy="1391285"/>
        </p:xfrm>
        <a:graphic>
          <a:graphicData uri="http://schemas.openxmlformats.org/presentationml/2006/ole">
            <mc:AlternateContent xmlns:mc="http://schemas.openxmlformats.org/markup-compatibility/2006">
              <mc:Choice xmlns:v="urn:schemas-microsoft-com:vml" Requires="v">
                <p:oleObj spid="_x0000_s1042" name="ChemSketch" r:id="rId5" imgW="1467360" imgH="1087920" progId="ACD.ChemSketch.20">
                  <p:embed/>
                </p:oleObj>
              </mc:Choice>
              <mc:Fallback>
                <p:oleObj name="ChemSketch" r:id="rId5" imgW="1467360" imgH="1087920" progId="ACD.ChemSketch.20">
                  <p:embed/>
                  <p:pic>
                    <p:nvPicPr>
                      <p:cNvPr id="0" name=""/>
                      <p:cNvPicPr/>
                      <p:nvPr/>
                    </p:nvPicPr>
                    <p:blipFill>
                      <a:blip r:embed="rId6"/>
                      <a:stretch>
                        <a:fillRect/>
                      </a:stretch>
                    </p:blipFill>
                    <p:spPr>
                      <a:xfrm>
                        <a:off x="6559867" y="4165600"/>
                        <a:ext cx="1876713" cy="1391285"/>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xmlns="" id="{F0D6A448-B13D-4AF4-A0DE-10EDA392A917}"/>
              </a:ext>
            </a:extLst>
          </p:cNvPr>
          <p:cNvSpPr txBox="1"/>
          <p:nvPr/>
        </p:nvSpPr>
        <p:spPr bwMode="auto">
          <a:xfrm>
            <a:off x="1625600" y="5628640"/>
            <a:ext cx="1709827" cy="276999"/>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Benz[a]pyrene</a:t>
            </a:r>
          </a:p>
        </p:txBody>
      </p:sp>
      <p:sp>
        <p:nvSpPr>
          <p:cNvPr id="7" name="TextBox 6">
            <a:extLst>
              <a:ext uri="{FF2B5EF4-FFF2-40B4-BE49-F238E27FC236}">
                <a16:creationId xmlns:a16="http://schemas.microsoft.com/office/drawing/2014/main" xmlns="" id="{D9928E7E-1B3C-4B26-8A2B-7E8740C517EC}"/>
              </a:ext>
            </a:extLst>
          </p:cNvPr>
          <p:cNvSpPr txBox="1"/>
          <p:nvPr/>
        </p:nvSpPr>
        <p:spPr bwMode="auto">
          <a:xfrm>
            <a:off x="6370320" y="5679440"/>
            <a:ext cx="2799869" cy="276999"/>
          </a:xfrm>
          <a:prstGeom prst="rect">
            <a:avLst/>
          </a:prstGeom>
          <a:noFill/>
          <a:ln w="9525">
            <a:noFill/>
            <a:miter lim="800000"/>
            <a:headEnd/>
            <a:tailEnd/>
          </a:ln>
          <a:effectLst/>
        </p:spPr>
        <p:txBody>
          <a:bodyPr vert="horz" wrap="none" lIns="0" tIns="0" rIns="0" bIns="0" numCol="1" rtlCol="0" anchor="t" anchorCtr="0" compatLnSpc="1">
            <a:prstTxWarp prst="textNoShape">
              <a:avLst/>
            </a:prstTxWarp>
            <a:spAutoFit/>
          </a:bodyPr>
          <a:lstStyle/>
          <a:p>
            <a:pPr marR="0" algn="l" defTabSz="457200" rtl="0" eaLnBrk="0" fontAlgn="base" latinLnBrk="0" hangingPunct="0">
              <a:spcBef>
                <a:spcPct val="0"/>
              </a:spcBef>
              <a:buClrTx/>
              <a:buSzTx/>
              <a:tabLst/>
            </a:pP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Dibenzo[</a:t>
            </a:r>
            <a:r>
              <a:rPr kumimoji="0" lang="en-US" sz="1800" b="0" i="0" u="none" strike="noStrike" kern="1200" cap="none" spc="0" normalizeH="0" baseline="0" noProof="0" dirty="0" err="1">
                <a:ln>
                  <a:noFill/>
                </a:ln>
                <a:solidFill>
                  <a:schemeClr val="tx1"/>
                </a:solidFill>
                <a:effectLst/>
                <a:uLnTx/>
                <a:uFillTx/>
                <a:latin typeface="Verdana"/>
                <a:ea typeface="Verdana" pitchFamily="34" charset="0"/>
                <a:cs typeface="Verdana" pitchFamily="34" charset="0"/>
              </a:rPr>
              <a:t>a,h</a:t>
            </a:r>
            <a:r>
              <a:rPr kumimoji="0" lang="en-US" sz="1800" b="0" i="0" u="none" strike="noStrike" kern="1200" cap="none" spc="0" normalizeH="0" baseline="0" noProof="0" dirty="0">
                <a:ln>
                  <a:noFill/>
                </a:ln>
                <a:solidFill>
                  <a:schemeClr val="tx1"/>
                </a:solidFill>
                <a:effectLst/>
                <a:uLnTx/>
                <a:uFillTx/>
                <a:latin typeface="Verdana"/>
                <a:ea typeface="Verdana" pitchFamily="34" charset="0"/>
                <a:cs typeface="Verdana" pitchFamily="34" charset="0"/>
              </a:rPr>
              <a:t>]anthracene</a:t>
            </a:r>
          </a:p>
        </p:txBody>
      </p:sp>
    </p:spTree>
    <p:extLst>
      <p:ext uri="{BB962C8B-B14F-4D97-AF65-F5344CB8AC3E}">
        <p14:creationId xmlns:p14="http://schemas.microsoft.com/office/powerpoint/2010/main" val="454806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heme/theme1.xml><?xml version="1.0" encoding="utf-8"?>
<a:theme xmlns:a="http://schemas.openxmlformats.org/drawingml/2006/main" name="Blank">
  <a:themeElements>
    <a:clrScheme name="Ramboll">
      <a:dk1>
        <a:srgbClr val="333333"/>
      </a:dk1>
      <a:lt1>
        <a:srgbClr val="FFFFFF"/>
      </a:lt1>
      <a:dk2>
        <a:srgbClr val="009DF0"/>
      </a:dk2>
      <a:lt2>
        <a:srgbClr val="797766"/>
      </a:lt2>
      <a:accent1>
        <a:srgbClr val="ADDDFF"/>
      </a:accent1>
      <a:accent2>
        <a:srgbClr val="3AA551"/>
      </a:accent2>
      <a:accent3>
        <a:srgbClr val="A8D100"/>
      </a:accent3>
      <a:accent4>
        <a:srgbClr val="C40079"/>
      </a:accent4>
      <a:accent5>
        <a:srgbClr val="C63418"/>
      </a:accent5>
      <a:accent6>
        <a:srgbClr val="D0CFC9"/>
      </a:accent6>
      <a:hlink>
        <a:srgbClr val="009DF0"/>
      </a:hlink>
      <a:folHlink>
        <a:srgbClr val="ADDDF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marR="0" algn="l" defTabSz="457200" rtl="0" eaLnBrk="0" fontAlgn="base" latinLnBrk="0" hangingPunct="0">
          <a:spcBef>
            <a:spcPct val="0"/>
          </a:spcBef>
          <a:buClrTx/>
          <a:buSzTx/>
          <a:tabLst/>
          <a:defRPr kumimoji="0" sz="1800" b="0" i="0" u="none" strike="noStrike" kern="1200" cap="none" spc="0" normalizeH="0" baseline="0" noProof="0" dirty="0" err="1" smtClean="0">
            <a:ln>
              <a:noFill/>
            </a:ln>
            <a:solidFill>
              <a:schemeClr val="tx1"/>
            </a:solidFill>
            <a:effectLst/>
            <a:uLnTx/>
            <a:uFillTx/>
            <a:latin typeface="Verdana"/>
            <a:ea typeface="Verdana" pitchFamily="34" charset="0"/>
            <a:cs typeface="Verdana" pitchFamily="34" charset="0"/>
          </a:defRPr>
        </a:defPPr>
      </a:lstStyle>
    </a:txDef>
  </a:objectDefaults>
  <a:extraClrSchemeLst/>
  <a:custClrLst>
    <a:custClr name="Black">
      <a:srgbClr val="333333"/>
    </a:custClr>
    <a:custClr name="Dark Grey">
      <a:srgbClr val="797766"/>
    </a:custClr>
    <a:custClr name="Cyan">
      <a:srgbClr val="009DF0"/>
    </a:custClr>
    <a:custClr name="Light Blue">
      <a:srgbClr val="ADDDFF"/>
    </a:custClr>
    <a:custClr name="Green">
      <a:srgbClr val="3AA551"/>
    </a:custClr>
    <a:custClr name="Lime Green">
      <a:srgbClr val="A8D100"/>
    </a:custClr>
    <a:custClr name="Magenta">
      <a:srgbClr val="C40079"/>
    </a:custClr>
    <a:custClr name="Warm Red">
      <a:srgbClr val="C63418"/>
    </a:custClr>
    <a:custClr name="Light Grey">
      <a:srgbClr val="D0CFC9"/>
    </a:custClr>
    <a:custClr name="Dark Blue">
      <a:srgbClr val="006FAD"/>
    </a:custClr>
    <a:custClr name="White">
      <a:srgbClr val="FFFFFF"/>
    </a:custClr>
    <a:custClr name="65% Dark Grey">
      <a:srgbClr val="A8A69B"/>
    </a:custClr>
    <a:custClr name="65% Cyan">
      <a:srgbClr val="59BFF5"/>
    </a:custClr>
    <a:custClr name="65% Light Blue">
      <a:srgbClr val="CAE9FF"/>
    </a:custClr>
    <a:custClr name="65% Green">
      <a:srgbClr val="7FC48E"/>
    </a:custClr>
    <a:custClr name="65% Lime Green">
      <a:srgbClr val="C6E159"/>
    </a:custClr>
    <a:custClr name="65% Magenta">
      <a:srgbClr val="D959A8"/>
    </a:custClr>
    <a:custClr name="65% Warm Red">
      <a:srgbClr val="DA7B69"/>
    </a:custClr>
    <a:custClr name="65% Light Grey">
      <a:srgbClr val="E0E0DC"/>
    </a:custClr>
    <a:custClr name="65% Dark Blue">
      <a:srgbClr val="59A1CA"/>
    </a:custClr>
    <a:custClr name="White">
      <a:srgbClr val="FFFFFF"/>
    </a:custClr>
    <a:custClr name="30% Dark Grey">
      <a:srgbClr val="D7D6D1"/>
    </a:custClr>
    <a:custClr name="30% Cyan">
      <a:srgbClr val="B2E1FA"/>
    </a:custClr>
    <a:custClr name="30% Light Blue">
      <a:srgbClr val="E6F5FF"/>
    </a:custClr>
    <a:custClr name="30% Green">
      <a:srgbClr val="C4E4CA"/>
    </a:custClr>
    <a:custClr name="30% Lime Green">
      <a:srgbClr val="E5F1B2"/>
    </a:custClr>
    <a:custClr name="30% Magenta">
      <a:srgbClr val="EDB2D7"/>
    </a:custClr>
    <a:custClr name="30% Warm Red">
      <a:srgbClr val="EEC2B9"/>
    </a:custClr>
    <a:custClr name="30% Light Grey">
      <a:srgbClr val="F6F6F4"/>
    </a:custClr>
    <a:custClr name="30% Dark Blue">
      <a:srgbClr val="B2D4E6"/>
    </a:custClr>
  </a:custClrLst>
  <a:extLst>
    <a:ext uri="{05A4C25C-085E-4340-85A3-A5531E510DB2}">
      <thm15:themeFamily xmlns:thm15="http://schemas.microsoft.com/office/thememl/2012/main" xmlns="" name="Blank.potx" id="{CC34BEB4-56BE-4C35-B3C1-ED2770E08490}" vid="{5E58AF69-3E00-4BE6-9424-5697BE04CE91}"/>
    </a:ext>
  </a:extLst>
</a:theme>
</file>

<file path=ppt/theme/theme2.xml><?xml version="1.0" encoding="utf-8"?>
<a:theme xmlns:a="http://schemas.openxmlformats.org/drawingml/2006/main" name="Office Theme">
  <a:themeElements>
    <a:clrScheme name="Ramboll">
      <a:dk1>
        <a:sysClr val="windowText" lastClr="000000"/>
      </a:dk1>
      <a:lt1>
        <a:sysClr val="window" lastClr="FFFFFF"/>
      </a:lt1>
      <a:dk2>
        <a:srgbClr val="009DE0"/>
      </a:dk2>
      <a:lt2>
        <a:srgbClr val="797766"/>
      </a:lt2>
      <a:accent1>
        <a:srgbClr val="A7D3F5"/>
      </a:accent1>
      <a:accent2>
        <a:srgbClr val="5CA551"/>
      </a:accent2>
      <a:accent3>
        <a:srgbClr val="A1BF36"/>
      </a:accent3>
      <a:accent4>
        <a:srgbClr val="C40079"/>
      </a:accent4>
      <a:accent5>
        <a:srgbClr val="C63418"/>
      </a:accent5>
      <a:accent6>
        <a:srgbClr val="D0CFC5"/>
      </a:accent6>
      <a:hlink>
        <a:srgbClr val="0000FF"/>
      </a:hlink>
      <a:folHlink>
        <a:srgbClr val="800080"/>
      </a:folHlink>
    </a:clrScheme>
    <a:fontScheme name="Rambol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Black">
      <a:srgbClr val="333333"/>
    </a:custClr>
    <a:custClr name="Dark Grey">
      <a:srgbClr val="797766"/>
    </a:custClr>
    <a:custClr name="Cyan">
      <a:srgbClr val="009DF0"/>
    </a:custClr>
    <a:custClr name="Light Blue">
      <a:srgbClr val="ADDDFF"/>
    </a:custClr>
    <a:custClr name="Green">
      <a:srgbClr val="3AA551"/>
    </a:custClr>
    <a:custClr name="Lime Green">
      <a:srgbClr val="A8D100"/>
    </a:custClr>
    <a:custClr name="Magenta">
      <a:srgbClr val="C40079"/>
    </a:custClr>
    <a:custClr name="Warm Red">
      <a:srgbClr val="C63418"/>
    </a:custClr>
    <a:custClr name="Light Grey">
      <a:srgbClr val="D0CFC9"/>
    </a:custClr>
    <a:custClr name="Dark Blue">
      <a:srgbClr val="006FAD"/>
    </a:custClr>
    <a:custClr name="White">
      <a:srgbClr val="FFFFFF"/>
    </a:custClr>
    <a:custClr name="65% Dark Grey">
      <a:srgbClr val="A8A69B"/>
    </a:custClr>
    <a:custClr name="65% Cyan">
      <a:srgbClr val="59BFF5"/>
    </a:custClr>
    <a:custClr name="65% Light Blue">
      <a:srgbClr val="CAE9FF"/>
    </a:custClr>
    <a:custClr name="65% Green">
      <a:srgbClr val="7FC48E"/>
    </a:custClr>
    <a:custClr name="65% Lime Green">
      <a:srgbClr val="C6E159"/>
    </a:custClr>
    <a:custClr name="65% Magenta">
      <a:srgbClr val="D959A8"/>
    </a:custClr>
    <a:custClr name="65% Warm Red">
      <a:srgbClr val="DA7B69"/>
    </a:custClr>
    <a:custClr name="65% Light Grey">
      <a:srgbClr val="E0E0DC"/>
    </a:custClr>
    <a:custClr name="65% Dark Blue">
      <a:srgbClr val="59A1CA"/>
    </a:custClr>
    <a:custClr name="White">
      <a:srgbClr val="FFFFFF"/>
    </a:custClr>
    <a:custClr name="30% Dark Grey">
      <a:srgbClr val="D7D6D1"/>
    </a:custClr>
    <a:custClr name="30% Cyan">
      <a:srgbClr val="B2E1FA"/>
    </a:custClr>
    <a:custClr name="30% Light Blue">
      <a:srgbClr val="E6F5FF"/>
    </a:custClr>
    <a:custClr name="30% Green">
      <a:srgbClr val="C4E4CA"/>
    </a:custClr>
    <a:custClr name="30% Lime Green">
      <a:srgbClr val="E5F1B2"/>
    </a:custClr>
    <a:custClr name="30% Magenta">
      <a:srgbClr val="EDB2D7"/>
    </a:custClr>
    <a:custClr name="30% Warm Red">
      <a:srgbClr val="EEC2B9"/>
    </a:custClr>
    <a:custClr name="30% Light Grey">
      <a:srgbClr val="F6F6F4"/>
    </a:custClr>
    <a:custClr name="30% Dark Blue">
      <a:srgbClr val="B2D4E6"/>
    </a:custClr>
  </a:custClrLst>
</a:theme>
</file>

<file path=ppt/theme/theme3.xml><?xml version="1.0" encoding="utf-8"?>
<a:theme xmlns:a="http://schemas.openxmlformats.org/drawingml/2006/main" name="Office Theme">
  <a:themeElements>
    <a:clrScheme name="Ramboll">
      <a:dk1>
        <a:sysClr val="windowText" lastClr="000000"/>
      </a:dk1>
      <a:lt1>
        <a:sysClr val="window" lastClr="FFFFFF"/>
      </a:lt1>
      <a:dk2>
        <a:srgbClr val="009DE0"/>
      </a:dk2>
      <a:lt2>
        <a:srgbClr val="797766"/>
      </a:lt2>
      <a:accent1>
        <a:srgbClr val="A7D3F5"/>
      </a:accent1>
      <a:accent2>
        <a:srgbClr val="5CA551"/>
      </a:accent2>
      <a:accent3>
        <a:srgbClr val="A1BF36"/>
      </a:accent3>
      <a:accent4>
        <a:srgbClr val="C40079"/>
      </a:accent4>
      <a:accent5>
        <a:srgbClr val="C63418"/>
      </a:accent5>
      <a:accent6>
        <a:srgbClr val="D0CFC5"/>
      </a:accent6>
      <a:hlink>
        <a:srgbClr val="0000FF"/>
      </a:hlink>
      <a:folHlink>
        <a:srgbClr val="800080"/>
      </a:folHlink>
    </a:clrScheme>
    <a:fontScheme name="Rambol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Black">
      <a:srgbClr val="333333"/>
    </a:custClr>
    <a:custClr name="Dark Grey">
      <a:srgbClr val="797766"/>
    </a:custClr>
    <a:custClr name="Cyan">
      <a:srgbClr val="009DF0"/>
    </a:custClr>
    <a:custClr name="Light Blue">
      <a:srgbClr val="ADDDFF"/>
    </a:custClr>
    <a:custClr name="Green">
      <a:srgbClr val="3AA551"/>
    </a:custClr>
    <a:custClr name="Lime Green">
      <a:srgbClr val="A8D100"/>
    </a:custClr>
    <a:custClr name="Magenta">
      <a:srgbClr val="C40079"/>
    </a:custClr>
    <a:custClr name="Warm Red">
      <a:srgbClr val="C63418"/>
    </a:custClr>
    <a:custClr name="Light Grey">
      <a:srgbClr val="D0CFC9"/>
    </a:custClr>
    <a:custClr name="Dark Blue">
      <a:srgbClr val="006FAD"/>
    </a:custClr>
    <a:custClr name="White">
      <a:srgbClr val="FFFFFF"/>
    </a:custClr>
    <a:custClr name="65% Dark Grey">
      <a:srgbClr val="A8A69B"/>
    </a:custClr>
    <a:custClr name="65% Cyan">
      <a:srgbClr val="59BFF5"/>
    </a:custClr>
    <a:custClr name="65% Light Blue">
      <a:srgbClr val="CAE9FF"/>
    </a:custClr>
    <a:custClr name="65% Green">
      <a:srgbClr val="7FC48E"/>
    </a:custClr>
    <a:custClr name="65% Lime Green">
      <a:srgbClr val="C6E159"/>
    </a:custClr>
    <a:custClr name="65% Magenta">
      <a:srgbClr val="D959A8"/>
    </a:custClr>
    <a:custClr name="65% Warm Red">
      <a:srgbClr val="DA7B69"/>
    </a:custClr>
    <a:custClr name="65% Light Grey">
      <a:srgbClr val="E0E0DC"/>
    </a:custClr>
    <a:custClr name="65% Dark Blue">
      <a:srgbClr val="59A1CA"/>
    </a:custClr>
    <a:custClr name="White">
      <a:srgbClr val="FFFFFF"/>
    </a:custClr>
    <a:custClr name="30% Dark Grey">
      <a:srgbClr val="D7D6D1"/>
    </a:custClr>
    <a:custClr name="30% Cyan">
      <a:srgbClr val="B2E1FA"/>
    </a:custClr>
    <a:custClr name="30% Light Blue">
      <a:srgbClr val="E6F5FF"/>
    </a:custClr>
    <a:custClr name="30% Green">
      <a:srgbClr val="C4E4CA"/>
    </a:custClr>
    <a:custClr name="30% Lime Green">
      <a:srgbClr val="E5F1B2"/>
    </a:custClr>
    <a:custClr name="30% Magenta">
      <a:srgbClr val="EDB2D7"/>
    </a:custClr>
    <a:custClr name="30% Warm Red">
      <a:srgbClr val="EEC2B9"/>
    </a:custClr>
    <a:custClr name="30% Light Grey">
      <a:srgbClr val="F6F6F4"/>
    </a:custClr>
    <a:custClr name="30% Dark Blue">
      <a:srgbClr val="B2D4E6"/>
    </a:custClr>
  </a:custClr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4ABBF43-1DE5-401E-9E72-69994FE7A2B3}">
  <we:reference id="wa104380278" version="1.0.0.6" store="en-US" storeType="OMEX"/>
  <we:alternateReferences>
    <we:reference id="WA104380278" version="1.0.0.6" store="WA10438027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blank</Template>
  <TotalTime>653</TotalTime>
  <Words>3028</Words>
  <Application>Microsoft Macintosh PowerPoint</Application>
  <PresentationFormat>Custom</PresentationFormat>
  <Paragraphs>456</Paragraphs>
  <Slides>51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Blank</vt:lpstr>
      <vt:lpstr>ChemSketch</vt:lpstr>
      <vt:lpstr>CHEMICALS &amp; CANCER:</vt:lpstr>
      <vt:lpstr>Thanksgiving, 1959</vt:lpstr>
      <vt:lpstr>“THE DOSE MAKES THE POISON” (Paracelsus, 16TH C.)</vt:lpstr>
      <vt:lpstr>THE CRANBERRY SAUCE STORY  Many Repeat Performances</vt:lpstr>
      <vt:lpstr>Chemicals and cancer</vt:lpstr>
      <vt:lpstr>The chimney sweeps of 18th century london</vt:lpstr>
      <vt:lpstr>Cancer derivation</vt:lpstr>
      <vt:lpstr>Galen’s view was dogma</vt:lpstr>
      <vt:lpstr>Pott’s Soot</vt:lpstr>
      <vt:lpstr>Soot/Coal Tar/Coal Gas</vt:lpstr>
      <vt:lpstr>Soot/Coal Tar/and other combustion products</vt:lpstr>
      <vt:lpstr>Chemicals and Cancer  FROM POTT TO THE 1950s </vt:lpstr>
      <vt:lpstr>Chemicals and Cancer  FROM POTT TO THE 1950s</vt:lpstr>
      <vt:lpstr>The Age of experimental chemical carcinogenesis</vt:lpstr>
      <vt:lpstr>1920s to 1950s</vt:lpstr>
      <vt:lpstr>Wilhelm C. Heuper</vt:lpstr>
      <vt:lpstr>Hueper was the first “scientist-activist” in the field of chemicals and cancer</vt:lpstr>
      <vt:lpstr>Hueper’s Major Publication chemical carcinogenesis and cancer  (1964, with W.D. Conway)</vt:lpstr>
      <vt:lpstr>And we should not forget Dr. Alice Hamilton (1870–1972)</vt:lpstr>
      <vt:lpstr>Earliest US Law Pertaining to Chemical Toxicity</vt:lpstr>
      <vt:lpstr>House select committee to investigate the use of chemicals in food products  1950-1960</vt:lpstr>
      <vt:lpstr>By the 1950s: Prevailing View in Public Health Communities</vt:lpstr>
      <vt:lpstr>1957 Congressman Delaney introduced the following language into new food additive amendments</vt:lpstr>
      <vt:lpstr>The Delaney Clause</vt:lpstr>
      <vt:lpstr>Arnold Lehman &amp; O. Garth Fitzhugh (FDA, 1950s)</vt:lpstr>
      <vt:lpstr>ADI – Derivation </vt:lpstr>
      <vt:lpstr>What Does the ADI Tell Us?</vt:lpstr>
      <vt:lpstr>But Delaney gets complicated</vt:lpstr>
      <vt:lpstr>The “des proviso” seemed to make sense </vt:lpstr>
      <vt:lpstr>THE DES RESIDUE PROBLEM IS ILLUSTRATIVE OF MANY DEVLOPING DURING THE 1970s</vt:lpstr>
      <vt:lpstr>Silent Spring: Elixirs of Death</vt:lpstr>
      <vt:lpstr>Silent Spring: One in Every Four</vt:lpstr>
      <vt:lpstr>The Situation for Regulators in the 1970s</vt:lpstr>
      <vt:lpstr>Carcinogen Risk</vt:lpstr>
      <vt:lpstr>Regulatory Applications of Cancer Risk Assessments</vt:lpstr>
      <vt:lpstr>Example -- DES</vt:lpstr>
      <vt:lpstr>The New York Times Editorial on DES (April 30, 1973)</vt:lpstr>
      <vt:lpstr>Carcinogen risk assessment – introduced by FDA and EPA in 1970s</vt:lpstr>
      <vt:lpstr>Controversies Mid 1970s to Early 1980s</vt:lpstr>
      <vt:lpstr>U.S. National Academy of Sciences</vt:lpstr>
      <vt:lpstr>Risk Analysis</vt:lpstr>
      <vt:lpstr>Risk Assessment</vt:lpstr>
      <vt:lpstr>The Problem</vt:lpstr>
      <vt:lpstr>The Red Book Solution:  Explicit Guidelines Essential</vt:lpstr>
      <vt:lpstr>Post-redbook</vt:lpstr>
      <vt:lpstr>Risk Analysis</vt:lpstr>
      <vt:lpstr>Current thinking about causes</vt:lpstr>
      <vt:lpstr>Sources of Chemicals</vt:lpstr>
      <vt:lpstr>Environmental Pollution</vt:lpstr>
      <vt:lpstr>Cancer Risk Factors</vt:lpstr>
      <vt:lpstr>Big question</vt:lpstr>
    </vt:vector>
  </TitlesOfParts>
  <Company>Ramboll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CHEMICALS &amp; CANCER:</dc:title>
  <dc:creator>Duncan Turnbull</dc:creator>
  <cp:lastModifiedBy>Joseph Rodricks</cp:lastModifiedBy>
  <cp:revision>57</cp:revision>
  <dcterms:created xsi:type="dcterms:W3CDTF">2019-07-21T15:38:31Z</dcterms:created>
  <dcterms:modified xsi:type="dcterms:W3CDTF">2020-08-08T16:47:35Z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DocumentInfoFinished">
    <vt:lpwstr>True</vt:lpwstr>
  </property>
  <property fmtid="{D5CDD505-2E9C-101B-9397-08002B2CF9AE}" pid="4" name="TemplafyTimeStamp">
    <vt:lpwstr>2018-10-03T09:50:09.1611095Z</vt:lpwstr>
  </property>
</Properties>
</file>